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9"/>
  </p:notesMasterIdLst>
  <p:sldIdLst>
    <p:sldId id="256" r:id="rId2"/>
    <p:sldId id="258" r:id="rId3"/>
    <p:sldId id="259" r:id="rId4"/>
    <p:sldId id="296" r:id="rId5"/>
    <p:sldId id="297" r:id="rId6"/>
    <p:sldId id="261" r:id="rId7"/>
    <p:sldId id="262" r:id="rId8"/>
    <p:sldId id="272" r:id="rId9"/>
    <p:sldId id="299" r:id="rId10"/>
    <p:sldId id="300" r:id="rId11"/>
    <p:sldId id="301" r:id="rId12"/>
    <p:sldId id="302" r:id="rId13"/>
    <p:sldId id="304" r:id="rId14"/>
    <p:sldId id="305" r:id="rId15"/>
    <p:sldId id="306" r:id="rId16"/>
    <p:sldId id="264" r:id="rId17"/>
    <p:sldId id="307" r:id="rId18"/>
    <p:sldId id="265" r:id="rId19"/>
    <p:sldId id="263" r:id="rId20"/>
    <p:sldId id="308" r:id="rId21"/>
    <p:sldId id="309" r:id="rId22"/>
    <p:sldId id="310" r:id="rId23"/>
    <p:sldId id="268" r:id="rId24"/>
    <p:sldId id="311" r:id="rId25"/>
    <p:sldId id="312" r:id="rId26"/>
    <p:sldId id="313" r:id="rId27"/>
    <p:sldId id="314" r:id="rId28"/>
    <p:sldId id="315" r:id="rId29"/>
    <p:sldId id="266" r:id="rId30"/>
    <p:sldId id="316" r:id="rId31"/>
    <p:sldId id="317" r:id="rId32"/>
    <p:sldId id="318" r:id="rId33"/>
    <p:sldId id="319" r:id="rId34"/>
    <p:sldId id="320" r:id="rId35"/>
    <p:sldId id="321" r:id="rId36"/>
    <p:sldId id="267" r:id="rId37"/>
    <p:sldId id="322" r:id="rId38"/>
    <p:sldId id="270" r:id="rId39"/>
    <p:sldId id="269" r:id="rId40"/>
    <p:sldId id="324" r:id="rId41"/>
    <p:sldId id="323" r:id="rId42"/>
    <p:sldId id="325" r:id="rId43"/>
    <p:sldId id="273" r:id="rId44"/>
    <p:sldId id="327" r:id="rId45"/>
    <p:sldId id="330" r:id="rId46"/>
    <p:sldId id="328" r:id="rId47"/>
    <p:sldId id="329" r:id="rId48"/>
  </p:sldIdLst>
  <p:sldSz cx="9144000" cy="5143500" type="screen16x9"/>
  <p:notesSz cx="6858000" cy="9144000"/>
  <p:embeddedFontLst>
    <p:embeddedFont>
      <p:font typeface="Unbounded" panose="020B0604020202020204" charset="0"/>
      <p:regular r:id="rId50"/>
      <p:bold r:id="rId51"/>
    </p:embeddedFont>
    <p:embeddedFont>
      <p:font typeface="DM Sans" panose="020B0604020202020204" charset="0"/>
      <p:regular r:id="rId52"/>
      <p:bold r:id="rId53"/>
      <p:italic r:id="rId54"/>
      <p:boldItalic r:id="rId55"/>
    </p:embeddedFont>
    <p:embeddedFont>
      <p:font typeface="Lato" panose="020B0604020202020204" charset="0"/>
      <p:regular r:id="rId56"/>
      <p:bold r:id="rId57"/>
      <p:italic r:id="rId58"/>
      <p:boldItalic r:id="rId59"/>
    </p:embeddedFont>
    <p:embeddedFont>
      <p:font typeface="Open Sans" panose="020B0604020202020204" charset="0"/>
      <p:regular r:id="rId60"/>
      <p:bold r:id="rId61"/>
      <p:italic r:id="rId62"/>
      <p:boldItalic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Outfit" panose="020B0604020202020204" charset="0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EE30DB-90A4-4049-9453-6A5A7B5E3544}">
  <a:tblStyle styleId="{BAEE30DB-90A4-4049-9453-6A5A7B5E35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4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244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619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746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340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909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677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082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967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991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262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1bf8d60a4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d1bf8d60a4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957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547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946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248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044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0f41e1924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0f41e1924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106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125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0f41e1924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0f41e1924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2349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2899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2478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2454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1bf8d60a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d1bf8d60a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2328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1bf8d60a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d1bf8d60a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0f41e192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0f41e192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268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1bf8d60a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d1bf8d60a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4130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6311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7426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8644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0f41e19245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0f41e19245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1110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4081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440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916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1bf8d60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1bf8d60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073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84650" y="1206075"/>
            <a:ext cx="6974700" cy="20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14027" y="3461600"/>
            <a:ext cx="4477200" cy="475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sz="16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60675" y="-186225"/>
            <a:ext cx="2570700" cy="5329800"/>
            <a:chOff x="-160675" y="-186225"/>
            <a:chExt cx="2570700" cy="53298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674500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13;p2"/>
            <p:cNvSpPr/>
            <p:nvPr/>
          </p:nvSpPr>
          <p:spPr>
            <a:xfrm>
              <a:off x="391925" y="218200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4" name="Google Shape;14;p2"/>
            <p:cNvCxnSpPr/>
            <p:nvPr/>
          </p:nvCxnSpPr>
          <p:spPr>
            <a:xfrm>
              <a:off x="-160675" y="3285975"/>
              <a:ext cx="257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6573300" y="-186225"/>
            <a:ext cx="2570700" cy="5329800"/>
            <a:chOff x="6573300" y="-186225"/>
            <a:chExt cx="2570700" cy="53298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8430775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6573300" y="4548325"/>
              <a:ext cx="257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18;p2"/>
            <p:cNvSpPr/>
            <p:nvPr/>
          </p:nvSpPr>
          <p:spPr>
            <a:xfrm>
              <a:off x="8270125" y="4387675"/>
              <a:ext cx="321300" cy="321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712938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2"/>
          </p:nvPr>
        </p:nvSpPr>
        <p:spPr>
          <a:xfrm>
            <a:off x="5502462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3"/>
          </p:nvPr>
        </p:nvSpPr>
        <p:spPr>
          <a:xfrm>
            <a:off x="1712938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4"/>
          </p:nvPr>
        </p:nvSpPr>
        <p:spPr>
          <a:xfrm>
            <a:off x="5502462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5" hasCustomPrompt="1"/>
          </p:nvPr>
        </p:nvSpPr>
        <p:spPr>
          <a:xfrm>
            <a:off x="868038" y="1730188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6" hasCustomPrompt="1"/>
          </p:nvPr>
        </p:nvSpPr>
        <p:spPr>
          <a:xfrm>
            <a:off x="868038" y="3426384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7" hasCustomPrompt="1"/>
          </p:nvPr>
        </p:nvSpPr>
        <p:spPr>
          <a:xfrm>
            <a:off x="4577432" y="1730188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8" hasCustomPrompt="1"/>
          </p:nvPr>
        </p:nvSpPr>
        <p:spPr>
          <a:xfrm>
            <a:off x="4571995" y="3426384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9"/>
          </p:nvPr>
        </p:nvSpPr>
        <p:spPr>
          <a:xfrm>
            <a:off x="1712938" y="14791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3"/>
          </p:nvPr>
        </p:nvSpPr>
        <p:spPr>
          <a:xfrm>
            <a:off x="5502467" y="1479225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4"/>
          </p:nvPr>
        </p:nvSpPr>
        <p:spPr>
          <a:xfrm>
            <a:off x="1712938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5"/>
          </p:nvPr>
        </p:nvSpPr>
        <p:spPr>
          <a:xfrm>
            <a:off x="5502467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24" name="Google Shape;124;p13"/>
          <p:cNvGrpSpPr/>
          <p:nvPr/>
        </p:nvGrpSpPr>
        <p:grpSpPr>
          <a:xfrm>
            <a:off x="494375" y="358125"/>
            <a:ext cx="8084325" cy="4369575"/>
            <a:chOff x="494375" y="358125"/>
            <a:chExt cx="8084325" cy="4369575"/>
          </a:xfrm>
        </p:grpSpPr>
        <p:grpSp>
          <p:nvGrpSpPr>
            <p:cNvPr id="125" name="Google Shape;125;p13"/>
            <p:cNvGrpSpPr/>
            <p:nvPr/>
          </p:nvGrpSpPr>
          <p:grpSpPr>
            <a:xfrm>
              <a:off x="3042300" y="358125"/>
              <a:ext cx="3059400" cy="4369575"/>
              <a:chOff x="3042300" y="358125"/>
              <a:chExt cx="3059400" cy="4369575"/>
            </a:xfrm>
          </p:grpSpPr>
          <p:cxnSp>
            <p:nvCxnSpPr>
              <p:cNvPr id="126" name="Google Shape;126;p13"/>
              <p:cNvCxnSpPr/>
              <p:nvPr/>
            </p:nvCxnSpPr>
            <p:spPr>
              <a:xfrm rot="10800000">
                <a:off x="3042300" y="358125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" name="Google Shape;127;p13"/>
              <p:cNvCxnSpPr/>
              <p:nvPr/>
            </p:nvCxnSpPr>
            <p:spPr>
              <a:xfrm rot="10800000">
                <a:off x="3042300" y="4727700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8" name="Google Shape;128;p13"/>
            <p:cNvGrpSpPr/>
            <p:nvPr/>
          </p:nvGrpSpPr>
          <p:grpSpPr>
            <a:xfrm>
              <a:off x="494375" y="1317150"/>
              <a:ext cx="8084325" cy="2509200"/>
              <a:chOff x="494375" y="1317150"/>
              <a:chExt cx="8084325" cy="2509200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 rot="10800000">
                <a:off x="494375" y="1317150"/>
                <a:ext cx="0" cy="250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rot="10800000">
                <a:off x="8578700" y="1317150"/>
                <a:ext cx="0" cy="250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1" name="Google Shape;131;p13"/>
          <p:cNvGrpSpPr/>
          <p:nvPr/>
        </p:nvGrpSpPr>
        <p:grpSpPr>
          <a:xfrm>
            <a:off x="-249175" y="-259725"/>
            <a:ext cx="9664025" cy="5580200"/>
            <a:chOff x="-249175" y="-259725"/>
            <a:chExt cx="9664025" cy="5580200"/>
          </a:xfrm>
        </p:grpSpPr>
        <p:sp>
          <p:nvSpPr>
            <p:cNvPr id="132" name="Google Shape;132;p13"/>
            <p:cNvSpPr/>
            <p:nvPr/>
          </p:nvSpPr>
          <p:spPr>
            <a:xfrm>
              <a:off x="-249175" y="-259725"/>
              <a:ext cx="1179300" cy="117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8702950" y="4608575"/>
              <a:ext cx="711900" cy="711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1"/>
          </p:nvPr>
        </p:nvSpPr>
        <p:spPr>
          <a:xfrm>
            <a:off x="4827973" y="1921525"/>
            <a:ext cx="33186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2"/>
          </p:nvPr>
        </p:nvSpPr>
        <p:spPr>
          <a:xfrm>
            <a:off x="997425" y="1921525"/>
            <a:ext cx="33186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8" name="Google Shape;138;p14"/>
          <p:cNvCxnSpPr/>
          <p:nvPr/>
        </p:nvCxnSpPr>
        <p:spPr>
          <a:xfrm>
            <a:off x="-211425" y="483525"/>
            <a:ext cx="955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" name="Google Shape;139;p14"/>
          <p:cNvGrpSpPr/>
          <p:nvPr/>
        </p:nvGrpSpPr>
        <p:grpSpPr>
          <a:xfrm>
            <a:off x="-217300" y="4362562"/>
            <a:ext cx="9488775" cy="1476142"/>
            <a:chOff x="-217300" y="4362562"/>
            <a:chExt cx="9488775" cy="1476142"/>
          </a:xfrm>
        </p:grpSpPr>
        <p:grpSp>
          <p:nvGrpSpPr>
            <p:cNvPr id="140" name="Google Shape;140;p14"/>
            <p:cNvGrpSpPr/>
            <p:nvPr/>
          </p:nvGrpSpPr>
          <p:grpSpPr>
            <a:xfrm>
              <a:off x="-217300" y="4375095"/>
              <a:ext cx="3595475" cy="1463609"/>
              <a:chOff x="-217300" y="4375095"/>
              <a:chExt cx="3595475" cy="1463609"/>
            </a:xfrm>
          </p:grpSpPr>
          <p:cxnSp>
            <p:nvCxnSpPr>
              <p:cNvPr id="141" name="Google Shape;141;p14"/>
              <p:cNvCxnSpPr/>
              <p:nvPr/>
            </p:nvCxnSpPr>
            <p:spPr>
              <a:xfrm>
                <a:off x="-217300" y="4696388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14"/>
              <p:cNvCxnSpPr/>
              <p:nvPr/>
            </p:nvCxnSpPr>
            <p:spPr>
              <a:xfrm rot="10800000">
                <a:off x="2050400" y="4692704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3" name="Google Shape;143;p14"/>
              <p:cNvSpPr/>
              <p:nvPr/>
            </p:nvSpPr>
            <p:spPr>
              <a:xfrm>
                <a:off x="2735575" y="4375095"/>
                <a:ext cx="642600" cy="64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44" name="Google Shape;144;p14"/>
            <p:cNvGrpSpPr/>
            <p:nvPr/>
          </p:nvGrpSpPr>
          <p:grpSpPr>
            <a:xfrm>
              <a:off x="5843725" y="4362562"/>
              <a:ext cx="3427750" cy="1463609"/>
              <a:chOff x="5843725" y="4362562"/>
              <a:chExt cx="3427750" cy="1463609"/>
            </a:xfrm>
          </p:grpSpPr>
          <p:cxnSp>
            <p:nvCxnSpPr>
              <p:cNvPr id="145" name="Google Shape;145;p14"/>
              <p:cNvCxnSpPr/>
              <p:nvPr/>
            </p:nvCxnSpPr>
            <p:spPr>
              <a:xfrm>
                <a:off x="6212075" y="4683855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" name="Google Shape;146;p14"/>
              <p:cNvCxnSpPr/>
              <p:nvPr/>
            </p:nvCxnSpPr>
            <p:spPr>
              <a:xfrm rot="10800000">
                <a:off x="8479775" y="4680171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7" name="Google Shape;147;p14"/>
              <p:cNvSpPr/>
              <p:nvPr/>
            </p:nvSpPr>
            <p:spPr>
              <a:xfrm>
                <a:off x="5843725" y="4362562"/>
                <a:ext cx="642600" cy="64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1947450" y="1881600"/>
            <a:ext cx="52491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2"/>
          </p:nvPr>
        </p:nvSpPr>
        <p:spPr>
          <a:xfrm>
            <a:off x="1947450" y="3559600"/>
            <a:ext cx="52491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3"/>
          </p:nvPr>
        </p:nvSpPr>
        <p:spPr>
          <a:xfrm>
            <a:off x="1947450" y="1368825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4"/>
          </p:nvPr>
        </p:nvSpPr>
        <p:spPr>
          <a:xfrm>
            <a:off x="1947450" y="3049900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54" name="Google Shape;154;p15"/>
          <p:cNvGrpSpPr/>
          <p:nvPr/>
        </p:nvGrpSpPr>
        <p:grpSpPr>
          <a:xfrm>
            <a:off x="1167025" y="-357546"/>
            <a:ext cx="6978825" cy="5796001"/>
            <a:chOff x="1167025" y="-357546"/>
            <a:chExt cx="6978825" cy="5796001"/>
          </a:xfrm>
        </p:grpSpPr>
        <p:sp>
          <p:nvSpPr>
            <p:cNvPr id="155" name="Google Shape;155;p15"/>
            <p:cNvSpPr/>
            <p:nvPr/>
          </p:nvSpPr>
          <p:spPr>
            <a:xfrm>
              <a:off x="7457950" y="-357546"/>
              <a:ext cx="687900" cy="687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1167025" y="4750555"/>
              <a:ext cx="687900" cy="687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7" name="Google Shape;157;p15"/>
          <p:cNvGrpSpPr/>
          <p:nvPr/>
        </p:nvGrpSpPr>
        <p:grpSpPr>
          <a:xfrm>
            <a:off x="-49275" y="-85800"/>
            <a:ext cx="9193200" cy="5340075"/>
            <a:chOff x="-49275" y="-85800"/>
            <a:chExt cx="9193200" cy="5340075"/>
          </a:xfrm>
        </p:grpSpPr>
        <p:grpSp>
          <p:nvGrpSpPr>
            <p:cNvPr id="158" name="Google Shape;158;p15"/>
            <p:cNvGrpSpPr/>
            <p:nvPr/>
          </p:nvGrpSpPr>
          <p:grpSpPr>
            <a:xfrm>
              <a:off x="4115325" y="2810475"/>
              <a:ext cx="5028600" cy="2443800"/>
              <a:chOff x="4115325" y="2810475"/>
              <a:chExt cx="5028600" cy="2443800"/>
            </a:xfrm>
          </p:grpSpPr>
          <p:cxnSp>
            <p:nvCxnSpPr>
              <p:cNvPr id="159" name="Google Shape;159;p15"/>
              <p:cNvCxnSpPr/>
              <p:nvPr/>
            </p:nvCxnSpPr>
            <p:spPr>
              <a:xfrm rot="10800000" flipH="1">
                <a:off x="4115325" y="4879600"/>
                <a:ext cx="5028600" cy="1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5"/>
              <p:cNvCxnSpPr/>
              <p:nvPr/>
            </p:nvCxnSpPr>
            <p:spPr>
              <a:xfrm rot="10800000" flipH="1">
                <a:off x="8775256" y="2810475"/>
                <a:ext cx="9300" cy="244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1" name="Google Shape;161;p15"/>
            <p:cNvGrpSpPr/>
            <p:nvPr/>
          </p:nvGrpSpPr>
          <p:grpSpPr>
            <a:xfrm>
              <a:off x="-49275" y="-85800"/>
              <a:ext cx="5051400" cy="2474100"/>
              <a:chOff x="-49275" y="-85800"/>
              <a:chExt cx="5051400" cy="2474100"/>
            </a:xfrm>
          </p:grpSpPr>
          <p:cxnSp>
            <p:nvCxnSpPr>
              <p:cNvPr id="162" name="Google Shape;162;p15"/>
              <p:cNvCxnSpPr/>
              <p:nvPr/>
            </p:nvCxnSpPr>
            <p:spPr>
              <a:xfrm rot="10800000">
                <a:off x="-49275" y="288775"/>
                <a:ext cx="5051400" cy="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15"/>
              <p:cNvCxnSpPr/>
              <p:nvPr/>
            </p:nvCxnSpPr>
            <p:spPr>
              <a:xfrm>
                <a:off x="319360" y="-85800"/>
                <a:ext cx="19200" cy="2474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6" name="Google Shape;166;p16"/>
          <p:cNvGrpSpPr/>
          <p:nvPr/>
        </p:nvGrpSpPr>
        <p:grpSpPr>
          <a:xfrm>
            <a:off x="1907097" y="134556"/>
            <a:ext cx="5329806" cy="4871967"/>
            <a:chOff x="1754701" y="134556"/>
            <a:chExt cx="5329806" cy="4871967"/>
          </a:xfrm>
        </p:grpSpPr>
        <p:grpSp>
          <p:nvGrpSpPr>
            <p:cNvPr id="167" name="Google Shape;167;p16"/>
            <p:cNvGrpSpPr/>
            <p:nvPr/>
          </p:nvGrpSpPr>
          <p:grpSpPr>
            <a:xfrm>
              <a:off x="1754701" y="134556"/>
              <a:ext cx="5329800" cy="259800"/>
              <a:chOff x="1754701" y="134556"/>
              <a:chExt cx="5329800" cy="259800"/>
            </a:xfrm>
          </p:grpSpPr>
          <p:cxnSp>
            <p:nvCxnSpPr>
              <p:cNvPr id="168" name="Google Shape;168;p16"/>
              <p:cNvCxnSpPr/>
              <p:nvPr/>
            </p:nvCxnSpPr>
            <p:spPr>
              <a:xfrm>
                <a:off x="4419601" y="-2405384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9" name="Google Shape;169;p16"/>
              <p:cNvSpPr/>
              <p:nvPr/>
            </p:nvSpPr>
            <p:spPr>
              <a:xfrm>
                <a:off x="6365925" y="134556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70" name="Google Shape;170;p16"/>
              <p:cNvSpPr/>
              <p:nvPr/>
            </p:nvSpPr>
            <p:spPr>
              <a:xfrm>
                <a:off x="2230325" y="134556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71" name="Google Shape;171;p16"/>
            <p:cNvGrpSpPr/>
            <p:nvPr/>
          </p:nvGrpSpPr>
          <p:grpSpPr>
            <a:xfrm>
              <a:off x="1754707" y="4746723"/>
              <a:ext cx="5329800" cy="259800"/>
              <a:chOff x="1754707" y="4746723"/>
              <a:chExt cx="5329800" cy="259800"/>
            </a:xfrm>
          </p:grpSpPr>
          <p:cxnSp>
            <p:nvCxnSpPr>
              <p:cNvPr id="172" name="Google Shape;172;p16"/>
              <p:cNvCxnSpPr/>
              <p:nvPr/>
            </p:nvCxnSpPr>
            <p:spPr>
              <a:xfrm>
                <a:off x="4419607" y="2206782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3" name="Google Shape;173;p16"/>
              <p:cNvSpPr/>
              <p:nvPr/>
            </p:nvSpPr>
            <p:spPr>
              <a:xfrm>
                <a:off x="6365931" y="4746723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>
                <a:off x="2230331" y="4746723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17"/>
          <p:cNvGrpSpPr/>
          <p:nvPr/>
        </p:nvGrpSpPr>
        <p:grpSpPr>
          <a:xfrm>
            <a:off x="191875" y="-186225"/>
            <a:ext cx="323400" cy="5329800"/>
            <a:chOff x="191875" y="-186225"/>
            <a:chExt cx="323400" cy="5329800"/>
          </a:xfrm>
        </p:grpSpPr>
        <p:cxnSp>
          <p:nvCxnSpPr>
            <p:cNvPr id="178" name="Google Shape;178;p17"/>
            <p:cNvCxnSpPr/>
            <p:nvPr/>
          </p:nvCxnSpPr>
          <p:spPr>
            <a:xfrm>
              <a:off x="353575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" name="Google Shape;179;p17"/>
            <p:cNvSpPr/>
            <p:nvPr/>
          </p:nvSpPr>
          <p:spPr>
            <a:xfrm>
              <a:off x="191875" y="56967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191875" y="460857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81" name="Google Shape;181;p17"/>
          <p:cNvGrpSpPr/>
          <p:nvPr/>
        </p:nvGrpSpPr>
        <p:grpSpPr>
          <a:xfrm>
            <a:off x="6802775" y="-795351"/>
            <a:ext cx="3157700" cy="6763600"/>
            <a:chOff x="6802775" y="-795351"/>
            <a:chExt cx="3157700" cy="6763600"/>
          </a:xfrm>
        </p:grpSpPr>
        <p:grpSp>
          <p:nvGrpSpPr>
            <p:cNvPr id="182" name="Google Shape;182;p17"/>
            <p:cNvGrpSpPr/>
            <p:nvPr/>
          </p:nvGrpSpPr>
          <p:grpSpPr>
            <a:xfrm>
              <a:off x="6802775" y="4822249"/>
              <a:ext cx="3059400" cy="1146000"/>
              <a:chOff x="6802775" y="4822249"/>
              <a:chExt cx="3059400" cy="1146000"/>
            </a:xfrm>
          </p:grpSpPr>
          <p:cxnSp>
            <p:nvCxnSpPr>
              <p:cNvPr id="183" name="Google Shape;183;p17"/>
              <p:cNvCxnSpPr/>
              <p:nvPr/>
            </p:nvCxnSpPr>
            <p:spPr>
              <a:xfrm rot="10800000">
                <a:off x="6802775" y="4822250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" name="Google Shape;184;p17"/>
              <p:cNvCxnSpPr/>
              <p:nvPr/>
            </p:nvCxnSpPr>
            <p:spPr>
              <a:xfrm>
                <a:off x="8559800" y="4822249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5" name="Google Shape;185;p17"/>
            <p:cNvGrpSpPr/>
            <p:nvPr/>
          </p:nvGrpSpPr>
          <p:grpSpPr>
            <a:xfrm>
              <a:off x="6901075" y="-795351"/>
              <a:ext cx="3059400" cy="1146000"/>
              <a:chOff x="6901075" y="-795351"/>
              <a:chExt cx="3059400" cy="1146000"/>
            </a:xfrm>
          </p:grpSpPr>
          <p:cxnSp>
            <p:nvCxnSpPr>
              <p:cNvPr id="186" name="Google Shape;186;p17"/>
              <p:cNvCxnSpPr/>
              <p:nvPr/>
            </p:nvCxnSpPr>
            <p:spPr>
              <a:xfrm>
                <a:off x="6901075" y="350649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87;p17"/>
              <p:cNvCxnSpPr/>
              <p:nvPr/>
            </p:nvCxnSpPr>
            <p:spPr>
              <a:xfrm rot="10800000">
                <a:off x="8219250" y="-795351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subTitle" idx="1"/>
          </p:nvPr>
        </p:nvSpPr>
        <p:spPr>
          <a:xfrm>
            <a:off x="93770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2"/>
          </p:nvPr>
        </p:nvSpPr>
        <p:spPr>
          <a:xfrm>
            <a:off x="3484422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subTitle" idx="3"/>
          </p:nvPr>
        </p:nvSpPr>
        <p:spPr>
          <a:xfrm>
            <a:off x="603115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ubTitle" idx="4"/>
          </p:nvPr>
        </p:nvSpPr>
        <p:spPr>
          <a:xfrm>
            <a:off x="93770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5"/>
          </p:nvPr>
        </p:nvSpPr>
        <p:spPr>
          <a:xfrm>
            <a:off x="3484422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6"/>
          </p:nvPr>
        </p:nvSpPr>
        <p:spPr>
          <a:xfrm>
            <a:off x="603115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96" name="Google Shape;196;p18"/>
          <p:cNvGrpSpPr/>
          <p:nvPr/>
        </p:nvGrpSpPr>
        <p:grpSpPr>
          <a:xfrm>
            <a:off x="673577" y="-186225"/>
            <a:ext cx="7813639" cy="5516025"/>
            <a:chOff x="673577" y="-186225"/>
            <a:chExt cx="7813639" cy="5516025"/>
          </a:xfrm>
        </p:grpSpPr>
        <p:grpSp>
          <p:nvGrpSpPr>
            <p:cNvPr id="197" name="Google Shape;197;p18"/>
            <p:cNvGrpSpPr/>
            <p:nvPr/>
          </p:nvGrpSpPr>
          <p:grpSpPr>
            <a:xfrm>
              <a:off x="5450615" y="-186225"/>
              <a:ext cx="3036600" cy="5329800"/>
              <a:chOff x="5450615" y="-186225"/>
              <a:chExt cx="3036600" cy="5329800"/>
            </a:xfrm>
          </p:grpSpPr>
          <p:cxnSp>
            <p:nvCxnSpPr>
              <p:cNvPr id="198" name="Google Shape;198;p18"/>
              <p:cNvCxnSpPr/>
              <p:nvPr/>
            </p:nvCxnSpPr>
            <p:spPr>
              <a:xfrm rot="10800000">
                <a:off x="5450615" y="265850"/>
                <a:ext cx="3036600" cy="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Google Shape;199;p18"/>
              <p:cNvCxnSpPr/>
              <p:nvPr/>
            </p:nvCxnSpPr>
            <p:spPr>
              <a:xfrm>
                <a:off x="8482940" y="-18622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0" name="Google Shape;200;p18"/>
            <p:cNvGrpSpPr/>
            <p:nvPr/>
          </p:nvGrpSpPr>
          <p:grpSpPr>
            <a:xfrm>
              <a:off x="673577" y="0"/>
              <a:ext cx="3036600" cy="5329800"/>
              <a:chOff x="673577" y="0"/>
              <a:chExt cx="3036600" cy="5329800"/>
            </a:xfrm>
          </p:grpSpPr>
          <p:cxnSp>
            <p:nvCxnSpPr>
              <p:cNvPr id="201" name="Google Shape;201;p18"/>
              <p:cNvCxnSpPr/>
              <p:nvPr/>
            </p:nvCxnSpPr>
            <p:spPr>
              <a:xfrm>
                <a:off x="673577" y="4869025"/>
                <a:ext cx="3036600" cy="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" name="Google Shape;202;p18"/>
              <p:cNvCxnSpPr/>
              <p:nvPr/>
            </p:nvCxnSpPr>
            <p:spPr>
              <a:xfrm rot="10800000">
                <a:off x="677852" y="0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3" name="Google Shape;203;p18"/>
          <p:cNvGrpSpPr/>
          <p:nvPr/>
        </p:nvGrpSpPr>
        <p:grpSpPr>
          <a:xfrm>
            <a:off x="-263125" y="-266875"/>
            <a:ext cx="9782325" cy="5587350"/>
            <a:chOff x="-263125" y="-266875"/>
            <a:chExt cx="9782325" cy="5587350"/>
          </a:xfrm>
        </p:grpSpPr>
        <p:sp>
          <p:nvSpPr>
            <p:cNvPr id="204" name="Google Shape;204;p18"/>
            <p:cNvSpPr/>
            <p:nvPr/>
          </p:nvSpPr>
          <p:spPr>
            <a:xfrm>
              <a:off x="8807300" y="-266875"/>
              <a:ext cx="711900" cy="711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-263125" y="4608575"/>
              <a:ext cx="711900" cy="711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subTitle" idx="1"/>
          </p:nvPr>
        </p:nvSpPr>
        <p:spPr>
          <a:xfrm>
            <a:off x="974900" y="21088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2"/>
          </p:nvPr>
        </p:nvSpPr>
        <p:spPr>
          <a:xfrm>
            <a:off x="3578947" y="21088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3"/>
          </p:nvPr>
        </p:nvSpPr>
        <p:spPr>
          <a:xfrm>
            <a:off x="974900" y="3849200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4"/>
          </p:nvPr>
        </p:nvSpPr>
        <p:spPr>
          <a:xfrm>
            <a:off x="3578947" y="3849200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5"/>
          </p:nvPr>
        </p:nvSpPr>
        <p:spPr>
          <a:xfrm>
            <a:off x="6183000" y="21088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6"/>
          </p:nvPr>
        </p:nvSpPr>
        <p:spPr>
          <a:xfrm>
            <a:off x="6183000" y="3849200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7"/>
          </p:nvPr>
        </p:nvSpPr>
        <p:spPr>
          <a:xfrm>
            <a:off x="974900" y="18239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8"/>
          </p:nvPr>
        </p:nvSpPr>
        <p:spPr>
          <a:xfrm>
            <a:off x="3578947" y="18239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9"/>
          </p:nvPr>
        </p:nvSpPr>
        <p:spPr>
          <a:xfrm>
            <a:off x="974900" y="356429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13"/>
          </p:nvPr>
        </p:nvSpPr>
        <p:spPr>
          <a:xfrm>
            <a:off x="3578947" y="356429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14"/>
          </p:nvPr>
        </p:nvSpPr>
        <p:spPr>
          <a:xfrm>
            <a:off x="6183000" y="18239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15"/>
          </p:nvPr>
        </p:nvSpPr>
        <p:spPr>
          <a:xfrm>
            <a:off x="6183000" y="356429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20" name="Google Shape;220;p19"/>
          <p:cNvGrpSpPr/>
          <p:nvPr/>
        </p:nvGrpSpPr>
        <p:grpSpPr>
          <a:xfrm>
            <a:off x="-197425" y="-96425"/>
            <a:ext cx="9000525" cy="4161600"/>
            <a:chOff x="-197425" y="-96425"/>
            <a:chExt cx="9000525" cy="4161600"/>
          </a:xfrm>
        </p:grpSpPr>
        <p:grpSp>
          <p:nvGrpSpPr>
            <p:cNvPr id="221" name="Google Shape;221;p19"/>
            <p:cNvGrpSpPr/>
            <p:nvPr/>
          </p:nvGrpSpPr>
          <p:grpSpPr>
            <a:xfrm>
              <a:off x="-197425" y="-96425"/>
              <a:ext cx="5329800" cy="4161600"/>
              <a:chOff x="-197425" y="-96425"/>
              <a:chExt cx="5329800" cy="4161600"/>
            </a:xfrm>
          </p:grpSpPr>
          <p:cxnSp>
            <p:nvCxnSpPr>
              <p:cNvPr id="222" name="Google Shape;222;p19"/>
              <p:cNvCxnSpPr/>
              <p:nvPr/>
            </p:nvCxnSpPr>
            <p:spPr>
              <a:xfrm>
                <a:off x="2467475" y="-2353340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3;p19"/>
              <p:cNvCxnSpPr/>
              <p:nvPr/>
            </p:nvCxnSpPr>
            <p:spPr>
              <a:xfrm rot="-5400000">
                <a:off x="-1708789" y="1984375"/>
                <a:ext cx="4161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4" name="Google Shape;224;p19"/>
            <p:cNvCxnSpPr/>
            <p:nvPr/>
          </p:nvCxnSpPr>
          <p:spPr>
            <a:xfrm rot="-5400000">
              <a:off x="6722300" y="1984375"/>
              <a:ext cx="416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5" name="Google Shape;225;p19"/>
          <p:cNvGrpSpPr/>
          <p:nvPr/>
        </p:nvGrpSpPr>
        <p:grpSpPr>
          <a:xfrm>
            <a:off x="210300" y="149850"/>
            <a:ext cx="7672725" cy="4782125"/>
            <a:chOff x="210300" y="149850"/>
            <a:chExt cx="7672725" cy="4782125"/>
          </a:xfrm>
        </p:grpSpPr>
        <p:sp>
          <p:nvSpPr>
            <p:cNvPr id="226" name="Google Shape;226;p19"/>
            <p:cNvSpPr/>
            <p:nvPr/>
          </p:nvSpPr>
          <p:spPr>
            <a:xfrm>
              <a:off x="7559625" y="149850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210300" y="460857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21"/>
          <p:cNvGrpSpPr/>
          <p:nvPr/>
        </p:nvGrpSpPr>
        <p:grpSpPr>
          <a:xfrm>
            <a:off x="-183000" y="261000"/>
            <a:ext cx="9371125" cy="4661775"/>
            <a:chOff x="-183000" y="261000"/>
            <a:chExt cx="9371125" cy="4661775"/>
          </a:xfrm>
        </p:grpSpPr>
        <p:cxnSp>
          <p:nvCxnSpPr>
            <p:cNvPr id="243" name="Google Shape;243;p21"/>
            <p:cNvCxnSpPr/>
            <p:nvPr/>
          </p:nvCxnSpPr>
          <p:spPr>
            <a:xfrm rot="10800000">
              <a:off x="-183000" y="261000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21"/>
            <p:cNvCxnSpPr/>
            <p:nvPr/>
          </p:nvCxnSpPr>
          <p:spPr>
            <a:xfrm rot="10800000">
              <a:off x="-183000" y="4922775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21"/>
            <p:cNvCxnSpPr/>
            <p:nvPr/>
          </p:nvCxnSpPr>
          <p:spPr>
            <a:xfrm rot="10800000">
              <a:off x="6681925" y="261000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21"/>
            <p:cNvCxnSpPr/>
            <p:nvPr/>
          </p:nvCxnSpPr>
          <p:spPr>
            <a:xfrm rot="10800000">
              <a:off x="6681925" y="4922775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21"/>
          <p:cNvGrpSpPr/>
          <p:nvPr/>
        </p:nvGrpSpPr>
        <p:grpSpPr>
          <a:xfrm>
            <a:off x="2109025" y="41425"/>
            <a:ext cx="4705550" cy="5064675"/>
            <a:chOff x="2109025" y="41425"/>
            <a:chExt cx="4705550" cy="5064675"/>
          </a:xfrm>
        </p:grpSpPr>
        <p:sp>
          <p:nvSpPr>
            <p:cNvPr id="248" name="Google Shape;248;p21"/>
            <p:cNvSpPr/>
            <p:nvPr/>
          </p:nvSpPr>
          <p:spPr>
            <a:xfrm>
              <a:off x="2109025" y="41425"/>
              <a:ext cx="402900" cy="40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6411675" y="4703200"/>
              <a:ext cx="402900" cy="40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22"/>
          <p:cNvGrpSpPr/>
          <p:nvPr/>
        </p:nvGrpSpPr>
        <p:grpSpPr>
          <a:xfrm flipH="1">
            <a:off x="4036175" y="-96700"/>
            <a:ext cx="5329800" cy="4161600"/>
            <a:chOff x="-197425" y="-96425"/>
            <a:chExt cx="5329800" cy="4161600"/>
          </a:xfrm>
        </p:grpSpPr>
        <p:cxnSp>
          <p:nvCxnSpPr>
            <p:cNvPr id="252" name="Google Shape;252;p22"/>
            <p:cNvCxnSpPr/>
            <p:nvPr/>
          </p:nvCxnSpPr>
          <p:spPr>
            <a:xfrm>
              <a:off x="2467475" y="-2353340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22"/>
            <p:cNvCxnSpPr/>
            <p:nvPr/>
          </p:nvCxnSpPr>
          <p:spPr>
            <a:xfrm rot="-5400000">
              <a:off x="-1708789" y="1984375"/>
              <a:ext cx="416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4" name="Google Shape;254;p22"/>
          <p:cNvSpPr/>
          <p:nvPr/>
        </p:nvSpPr>
        <p:spPr>
          <a:xfrm>
            <a:off x="-163150" y="4377325"/>
            <a:ext cx="1070100" cy="1070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208775" y="2584088"/>
            <a:ext cx="5679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208775" y="1567300"/>
            <a:ext cx="17025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208775" y="3438225"/>
            <a:ext cx="50676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9434" y="-186225"/>
            <a:ext cx="7857541" cy="5329800"/>
            <a:chOff x="649434" y="-186225"/>
            <a:chExt cx="7857541" cy="5329800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649434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8506975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" name="Google Shape;26;p3"/>
          <p:cNvGrpSpPr/>
          <p:nvPr/>
        </p:nvGrpSpPr>
        <p:grpSpPr>
          <a:xfrm>
            <a:off x="1208775" y="-186225"/>
            <a:ext cx="7469200" cy="5545575"/>
            <a:chOff x="1208775" y="-186225"/>
            <a:chExt cx="7469200" cy="5545575"/>
          </a:xfrm>
        </p:grpSpPr>
        <p:sp>
          <p:nvSpPr>
            <p:cNvPr id="27" name="Google Shape;27;p3"/>
            <p:cNvSpPr/>
            <p:nvPr/>
          </p:nvSpPr>
          <p:spPr>
            <a:xfrm>
              <a:off x="5705200" y="-186225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8354575" y="2410050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208775" y="4839450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5052630" y="2599824"/>
            <a:ext cx="26292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1462163" y="2599824"/>
            <a:ext cx="26292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3"/>
          </p:nvPr>
        </p:nvSpPr>
        <p:spPr>
          <a:xfrm>
            <a:off x="5052630" y="2205025"/>
            <a:ext cx="26292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4"/>
          </p:nvPr>
        </p:nvSpPr>
        <p:spPr>
          <a:xfrm>
            <a:off x="1462163" y="2205025"/>
            <a:ext cx="26292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53" name="Google Shape;53;p5"/>
          <p:cNvGrpSpPr/>
          <p:nvPr/>
        </p:nvGrpSpPr>
        <p:grpSpPr>
          <a:xfrm>
            <a:off x="-95350" y="-186225"/>
            <a:ext cx="9427200" cy="5329800"/>
            <a:chOff x="-95350" y="-186225"/>
            <a:chExt cx="9427200" cy="5329800"/>
          </a:xfrm>
        </p:grpSpPr>
        <p:cxnSp>
          <p:nvCxnSpPr>
            <p:cNvPr id="54" name="Google Shape;54;p5"/>
            <p:cNvCxnSpPr/>
            <p:nvPr/>
          </p:nvCxnSpPr>
          <p:spPr>
            <a:xfrm flipH="1">
              <a:off x="-68225" y="4646174"/>
              <a:ext cx="4397400" cy="1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5"/>
            <p:cNvCxnSpPr/>
            <p:nvPr/>
          </p:nvCxnSpPr>
          <p:spPr>
            <a:xfrm flipH="1">
              <a:off x="4893300" y="4640024"/>
              <a:ext cx="4397400" cy="1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5"/>
            <p:cNvCxnSpPr/>
            <p:nvPr/>
          </p:nvCxnSpPr>
          <p:spPr>
            <a:xfrm rot="10800000">
              <a:off x="-95350" y="505900"/>
              <a:ext cx="9427200" cy="1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5"/>
            <p:cNvCxnSpPr/>
            <p:nvPr/>
          </p:nvCxnSpPr>
          <p:spPr>
            <a:xfrm>
              <a:off x="674500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" name="Google Shape;58;p5"/>
          <p:cNvGrpSpPr/>
          <p:nvPr/>
        </p:nvGrpSpPr>
        <p:grpSpPr>
          <a:xfrm>
            <a:off x="353200" y="204575"/>
            <a:ext cx="8398875" cy="4725300"/>
            <a:chOff x="353200" y="204575"/>
            <a:chExt cx="8398875" cy="4725300"/>
          </a:xfrm>
        </p:grpSpPr>
        <p:sp>
          <p:nvSpPr>
            <p:cNvPr id="59" name="Google Shape;59;p5"/>
            <p:cNvSpPr/>
            <p:nvPr/>
          </p:nvSpPr>
          <p:spPr>
            <a:xfrm>
              <a:off x="8109475" y="204575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353200" y="204575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4250700" y="4287275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6"/>
          <p:cNvGrpSpPr/>
          <p:nvPr/>
        </p:nvGrpSpPr>
        <p:grpSpPr>
          <a:xfrm>
            <a:off x="-254900" y="-784191"/>
            <a:ext cx="9102054" cy="6038466"/>
            <a:chOff x="-254900" y="-784191"/>
            <a:chExt cx="9102054" cy="6038466"/>
          </a:xfrm>
        </p:grpSpPr>
        <p:grpSp>
          <p:nvGrpSpPr>
            <p:cNvPr id="65" name="Google Shape;65;p6"/>
            <p:cNvGrpSpPr/>
            <p:nvPr/>
          </p:nvGrpSpPr>
          <p:grpSpPr>
            <a:xfrm>
              <a:off x="-254900" y="-784191"/>
              <a:ext cx="9102054" cy="6038466"/>
              <a:chOff x="-254900" y="-784191"/>
              <a:chExt cx="9102054" cy="6038466"/>
            </a:xfrm>
          </p:grpSpPr>
          <p:grpSp>
            <p:nvGrpSpPr>
              <p:cNvPr id="66" name="Google Shape;66;p6"/>
              <p:cNvGrpSpPr/>
              <p:nvPr/>
            </p:nvGrpSpPr>
            <p:grpSpPr>
              <a:xfrm>
                <a:off x="-254900" y="-784191"/>
                <a:ext cx="3059400" cy="1146000"/>
                <a:chOff x="-254900" y="-784191"/>
                <a:chExt cx="3059400" cy="1146000"/>
              </a:xfrm>
            </p:grpSpPr>
            <p:cxnSp>
              <p:nvCxnSpPr>
                <p:cNvPr id="67" name="Google Shape;67;p6"/>
                <p:cNvCxnSpPr/>
                <p:nvPr/>
              </p:nvCxnSpPr>
              <p:spPr>
                <a:xfrm rot="10800000">
                  <a:off x="-254900" y="358125"/>
                  <a:ext cx="3059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" name="Google Shape;68;p6"/>
                <p:cNvCxnSpPr/>
                <p:nvPr/>
              </p:nvCxnSpPr>
              <p:spPr>
                <a:xfrm>
                  <a:off x="536800" y="-784191"/>
                  <a:ext cx="0" cy="1146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69" name="Google Shape;69;p6"/>
              <p:cNvCxnSpPr/>
              <p:nvPr/>
            </p:nvCxnSpPr>
            <p:spPr>
              <a:xfrm rot="10800000" flipH="1">
                <a:off x="8837854" y="2810475"/>
                <a:ext cx="9300" cy="244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0" name="Google Shape;70;p6"/>
            <p:cNvCxnSpPr/>
            <p:nvPr/>
          </p:nvCxnSpPr>
          <p:spPr>
            <a:xfrm>
              <a:off x="-83273" y="4879575"/>
              <a:ext cx="3036600" cy="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" name="Google Shape;71;p6"/>
          <p:cNvGrpSpPr/>
          <p:nvPr/>
        </p:nvGrpSpPr>
        <p:grpSpPr>
          <a:xfrm>
            <a:off x="213400" y="121625"/>
            <a:ext cx="8723375" cy="4909875"/>
            <a:chOff x="213400" y="121625"/>
            <a:chExt cx="8723375" cy="4909875"/>
          </a:xfrm>
        </p:grpSpPr>
        <p:sp>
          <p:nvSpPr>
            <p:cNvPr id="72" name="Google Shape;72;p6"/>
            <p:cNvSpPr/>
            <p:nvPr/>
          </p:nvSpPr>
          <p:spPr>
            <a:xfrm>
              <a:off x="8613375" y="12162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213400" y="4708100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2596450" y="1263375"/>
            <a:ext cx="3951000" cy="12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7" name="Google Shape;77;p7"/>
          <p:cNvGrpSpPr/>
          <p:nvPr/>
        </p:nvGrpSpPr>
        <p:grpSpPr>
          <a:xfrm>
            <a:off x="653493" y="-282525"/>
            <a:ext cx="7856304" cy="5664050"/>
            <a:chOff x="653493" y="-282525"/>
            <a:chExt cx="7856304" cy="5664050"/>
          </a:xfrm>
        </p:grpSpPr>
        <p:grpSp>
          <p:nvGrpSpPr>
            <p:cNvPr id="78" name="Google Shape;78;p7"/>
            <p:cNvGrpSpPr/>
            <p:nvPr/>
          </p:nvGrpSpPr>
          <p:grpSpPr>
            <a:xfrm>
              <a:off x="1978201" y="280235"/>
              <a:ext cx="5381975" cy="4586450"/>
              <a:chOff x="1978201" y="280235"/>
              <a:chExt cx="5381975" cy="4586450"/>
            </a:xfrm>
          </p:grpSpPr>
          <p:cxnSp>
            <p:nvCxnSpPr>
              <p:cNvPr id="79" name="Google Shape;79;p7"/>
              <p:cNvCxnSpPr/>
              <p:nvPr/>
            </p:nvCxnSpPr>
            <p:spPr>
              <a:xfrm>
                <a:off x="4643101" y="-238466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7"/>
              <p:cNvCxnSpPr/>
              <p:nvPr/>
            </p:nvCxnSpPr>
            <p:spPr>
              <a:xfrm>
                <a:off x="4695276" y="220178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81" name="Google Shape;81;p7"/>
            <p:cNvCxnSpPr/>
            <p:nvPr/>
          </p:nvCxnSpPr>
          <p:spPr>
            <a:xfrm rot="10800000">
              <a:off x="8499297" y="-282525"/>
              <a:ext cx="10500" cy="2719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7"/>
            <p:cNvCxnSpPr/>
            <p:nvPr/>
          </p:nvCxnSpPr>
          <p:spPr>
            <a:xfrm rot="10800000">
              <a:off x="653493" y="2228225"/>
              <a:ext cx="12900" cy="3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" name="Google Shape;83;p7"/>
          <p:cNvGrpSpPr/>
          <p:nvPr/>
        </p:nvGrpSpPr>
        <p:grpSpPr>
          <a:xfrm>
            <a:off x="403143" y="98175"/>
            <a:ext cx="8362779" cy="4984025"/>
            <a:chOff x="403143" y="98175"/>
            <a:chExt cx="8362779" cy="4984025"/>
          </a:xfrm>
        </p:grpSpPr>
        <p:sp>
          <p:nvSpPr>
            <p:cNvPr id="84" name="Google Shape;84;p7"/>
            <p:cNvSpPr/>
            <p:nvPr/>
          </p:nvSpPr>
          <p:spPr>
            <a:xfrm>
              <a:off x="8246022" y="98175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403143" y="4562300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"/>
          <p:cNvSpPr txBox="1">
            <a:spLocks noGrp="1"/>
          </p:cNvSpPr>
          <p:nvPr>
            <p:ph type="title"/>
          </p:nvPr>
        </p:nvSpPr>
        <p:spPr>
          <a:xfrm>
            <a:off x="1542825" y="1710150"/>
            <a:ext cx="5993400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8" name="Google Shape;88;p8"/>
          <p:cNvGrpSpPr/>
          <p:nvPr/>
        </p:nvGrpSpPr>
        <p:grpSpPr>
          <a:xfrm>
            <a:off x="-1645025" y="-115650"/>
            <a:ext cx="10453311" cy="5000535"/>
            <a:chOff x="-1645025" y="-115650"/>
            <a:chExt cx="10453311" cy="5000535"/>
          </a:xfrm>
        </p:grpSpPr>
        <p:grpSp>
          <p:nvGrpSpPr>
            <p:cNvPr id="89" name="Google Shape;89;p8"/>
            <p:cNvGrpSpPr/>
            <p:nvPr/>
          </p:nvGrpSpPr>
          <p:grpSpPr>
            <a:xfrm>
              <a:off x="3478176" y="-115650"/>
              <a:ext cx="5330111" cy="4768200"/>
              <a:chOff x="3478176" y="-115650"/>
              <a:chExt cx="5330111" cy="4768200"/>
            </a:xfrm>
          </p:grpSpPr>
          <p:cxnSp>
            <p:nvCxnSpPr>
              <p:cNvPr id="90" name="Google Shape;90;p8"/>
              <p:cNvCxnSpPr/>
              <p:nvPr/>
            </p:nvCxnSpPr>
            <p:spPr>
              <a:xfrm>
                <a:off x="6143076" y="-223226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" name="Google Shape;91;p8"/>
              <p:cNvCxnSpPr/>
              <p:nvPr/>
            </p:nvCxnSpPr>
            <p:spPr>
              <a:xfrm rot="10800000">
                <a:off x="8806186" y="-115650"/>
                <a:ext cx="2100" cy="476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2" name="Google Shape;92;p8"/>
            <p:cNvCxnSpPr/>
            <p:nvPr/>
          </p:nvCxnSpPr>
          <p:spPr>
            <a:xfrm rot="10800000" flipH="1">
              <a:off x="407945" y="1349850"/>
              <a:ext cx="9300" cy="2443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8"/>
            <p:cNvCxnSpPr/>
            <p:nvPr/>
          </p:nvCxnSpPr>
          <p:spPr>
            <a:xfrm>
              <a:off x="1019875" y="221998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884125" y="913675"/>
            <a:ext cx="3524100" cy="19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884125" y="2899700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>
            <a:spLocks noGrp="1"/>
          </p:cNvSpPr>
          <p:nvPr>
            <p:ph type="pic" idx="2"/>
          </p:nvPr>
        </p:nvSpPr>
        <p:spPr>
          <a:xfrm>
            <a:off x="5190796" y="601950"/>
            <a:ext cx="3025200" cy="393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9"/>
          <p:cNvSpPr/>
          <p:nvPr/>
        </p:nvSpPr>
        <p:spPr>
          <a:xfrm>
            <a:off x="5705200" y="-186225"/>
            <a:ext cx="519900" cy="51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9" name="Google Shape;99;p9"/>
          <p:cNvGrpSpPr/>
          <p:nvPr/>
        </p:nvGrpSpPr>
        <p:grpSpPr>
          <a:xfrm>
            <a:off x="361725" y="212050"/>
            <a:ext cx="9485450" cy="4847650"/>
            <a:chOff x="361725" y="212050"/>
            <a:chExt cx="9485450" cy="4847650"/>
          </a:xfrm>
        </p:grpSpPr>
        <p:cxnSp>
          <p:nvCxnSpPr>
            <p:cNvPr id="100" name="Google Shape;100;p9"/>
            <p:cNvCxnSpPr/>
            <p:nvPr/>
          </p:nvCxnSpPr>
          <p:spPr>
            <a:xfrm rot="10800000">
              <a:off x="361725" y="4850800"/>
              <a:ext cx="416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9"/>
            <p:cNvCxnSpPr/>
            <p:nvPr/>
          </p:nvCxnSpPr>
          <p:spPr>
            <a:xfrm rot="10800000">
              <a:off x="6787775" y="212050"/>
              <a:ext cx="305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9"/>
            <p:cNvCxnSpPr/>
            <p:nvPr/>
          </p:nvCxnSpPr>
          <p:spPr>
            <a:xfrm flipH="1">
              <a:off x="8778825" y="2791700"/>
              <a:ext cx="10500" cy="226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0"/>
          <p:cNvSpPr txBox="1">
            <a:spLocks noGrp="1"/>
          </p:cNvSpPr>
          <p:nvPr>
            <p:ph type="title"/>
          </p:nvPr>
        </p:nvSpPr>
        <p:spPr>
          <a:xfrm>
            <a:off x="1405625" y="3955825"/>
            <a:ext cx="63636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5613"/>
            <a:ext cx="65760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1"/>
          </p:nvPr>
        </p:nvSpPr>
        <p:spPr>
          <a:xfrm>
            <a:off x="1284000" y="309078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tf3-1ZWNwVZ-HOswvKZngQVxlqqF9dEz26fsjpzKEag/copy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type="ctrTitle"/>
          </p:nvPr>
        </p:nvSpPr>
        <p:spPr>
          <a:xfrm>
            <a:off x="616226" y="1179570"/>
            <a:ext cx="7761176" cy="20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 en première année de mon BTS SN</a:t>
            </a:r>
            <a:endParaRPr dirty="0"/>
          </a:p>
        </p:txBody>
      </p:sp>
      <p:sp>
        <p:nvSpPr>
          <p:cNvPr id="266" name="Google Shape;266;p26"/>
          <p:cNvSpPr txBox="1">
            <a:spLocks noGrp="1"/>
          </p:cNvSpPr>
          <p:nvPr>
            <p:ph type="subTitle" idx="1"/>
          </p:nvPr>
        </p:nvSpPr>
        <p:spPr>
          <a:xfrm>
            <a:off x="2314027" y="3461600"/>
            <a:ext cx="4477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Camping Les Portes de la Baie de Somme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écriteaux  fait sur Photoshop : un pour le wifi et un autre pour le chauffe-eau.</a:t>
            </a:r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DA3D619-4F3B-E6AE-881A-88A2DF7C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405121" y="-331837"/>
            <a:ext cx="2711553" cy="383553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FBC87A5-32E7-1E86-02D9-A88814F9B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182" y="2766691"/>
            <a:ext cx="5084618" cy="11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96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Une affiche prévenant les clients habitués des changements du camping.</a:t>
            </a:r>
            <a:endParaRPr lang="en"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C930BD5-089B-3800-75F4-AE1C76E4D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473" y="956543"/>
            <a:ext cx="5742957" cy="32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46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Une pancarte annonçant le tarif pour les visiteurs hors du camping.</a:t>
            </a:r>
            <a:endParaRPr lang="en"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71FE8B4-5C17-9640-C7DE-54F70F2D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994" y="558781"/>
            <a:ext cx="2901851" cy="410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49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2276351" y="885623"/>
            <a:ext cx="3743448" cy="13891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fr-FR" dirty="0"/>
              <a:t>Analyse de référencement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E6C86A3-5EA6-04A9-62AB-E08ACB46E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20" y="885623"/>
            <a:ext cx="697640" cy="69764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FDA0CCC-7F53-46E0-4312-680468307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03" y="2704446"/>
            <a:ext cx="8225139" cy="168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42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2276351" y="964107"/>
            <a:ext cx="3743448" cy="6191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fr-FR" dirty="0"/>
              <a:t>Benchmark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F94718-0C9B-E875-8A00-FAB79CD5E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2" y="833575"/>
            <a:ext cx="801735" cy="8017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C84AF5-C071-9CF7-0093-713F46139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539" y="2184899"/>
            <a:ext cx="6814457" cy="229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22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2276351" y="964107"/>
            <a:ext cx="3743448" cy="6191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fr-FR" u="sng" dirty="0"/>
              <a:t>Exemple :</a:t>
            </a:r>
            <a:endParaRPr u="sng"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F94718-0C9B-E875-8A00-FAB79CD5E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2" y="833575"/>
            <a:ext cx="801735" cy="80173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7C97367-EF56-ED91-404E-224C90BF3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013" y="1910105"/>
            <a:ext cx="6693435" cy="28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13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 txBox="1">
            <a:spLocks noGrp="1"/>
          </p:cNvSpPr>
          <p:nvPr>
            <p:ph type="title"/>
          </p:nvPr>
        </p:nvSpPr>
        <p:spPr>
          <a:xfrm>
            <a:off x="429105" y="498952"/>
            <a:ext cx="3524100" cy="6828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Wordpress</a:t>
            </a:r>
            <a:endParaRPr dirty="0"/>
          </a:p>
        </p:txBody>
      </p:sp>
      <p:sp>
        <p:nvSpPr>
          <p:cNvPr id="402" name="Google Shape;402;p34"/>
          <p:cNvSpPr txBox="1">
            <a:spLocks noGrp="1"/>
          </p:cNvSpPr>
          <p:nvPr>
            <p:ph type="subTitle" idx="1"/>
          </p:nvPr>
        </p:nvSpPr>
        <p:spPr>
          <a:xfrm>
            <a:off x="429105" y="1317642"/>
            <a:ext cx="3373638" cy="3252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vitrine.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Utilisation de Wordpress pour le découvrir et être plus à l’aise.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Wordpress permet de </a:t>
            </a:r>
            <a:r>
              <a:rPr lang="fr-FR" dirty="0"/>
              <a:t>gérer du contenu gratuit et en open-source. Tout le monde peut créer et gérer facilement des sites internet grâce à ce service.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C9E3F5-1FF0-0A5D-C5DE-ED8224CF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205" y="1317642"/>
            <a:ext cx="4630430" cy="325254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D78C12-AE4A-FD8D-C2F1-1C33B8D97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1" y="141644"/>
            <a:ext cx="3458817" cy="11759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B57DAC8-9D27-4C52-89F5-EB619C42C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796" y="477599"/>
            <a:ext cx="6242407" cy="41883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2EAD624-C943-4F74-45CC-7727197A6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8577">
            <a:off x="-278613" y="-38866"/>
            <a:ext cx="3458817" cy="117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73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1201739" y="1710150"/>
            <a:ext cx="7339918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responsabilités</a:t>
            </a:r>
            <a:endParaRPr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HTML/CSS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064957" y="1773657"/>
            <a:ext cx="4888872" cy="2740286"/>
          </a:xfrm>
        </p:spPr>
        <p:txBody>
          <a:bodyPr/>
          <a:lstStyle/>
          <a:p>
            <a:pPr algn="l"/>
            <a:r>
              <a:rPr lang="fr-FR" dirty="0"/>
              <a:t>Modification d’un </a:t>
            </a:r>
            <a:r>
              <a:rPr lang="fr-FR" dirty="0" err="1"/>
              <a:t>template</a:t>
            </a:r>
            <a:r>
              <a:rPr lang="fr-FR" dirty="0"/>
              <a:t> HTML/CSS donné par le fils du</a:t>
            </a:r>
          </a:p>
          <a:p>
            <a:pPr algn="l"/>
            <a:r>
              <a:rPr lang="fr-FR" dirty="0"/>
              <a:t>gérant.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r>
              <a:rPr lang="fr-FR" dirty="0"/>
              <a:t>Modification du logo, du texte, liens, couleurs, et plus.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r>
              <a:rPr lang="fr-FR" dirty="0"/>
              <a:t>Objectif : représenter au maximum l’état d’esprit du</a:t>
            </a:r>
          </a:p>
          <a:p>
            <a:pPr algn="l"/>
            <a:r>
              <a:rPr lang="fr-FR" dirty="0"/>
              <a:t>camping.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ubTitle" idx="3"/>
          </p:nvPr>
        </p:nvSpPr>
        <p:spPr>
          <a:xfrm>
            <a:off x="1712938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fait pendant mon stage</a:t>
            </a:r>
            <a:endParaRPr sz="1600" dirty="0">
              <a:solidFill>
                <a:srgbClr val="666666"/>
              </a:solidFill>
            </a:endParaRPr>
          </a:p>
        </p:txBody>
      </p:sp>
      <p:sp>
        <p:nvSpPr>
          <p:cNvPr id="282" name="Google Shape;282;p28"/>
          <p:cNvSpPr txBox="1">
            <a:spLocks noGrp="1"/>
          </p:cNvSpPr>
          <p:nvPr>
            <p:ph type="subTitle" idx="1"/>
          </p:nvPr>
        </p:nvSpPr>
        <p:spPr>
          <a:xfrm>
            <a:off x="1712938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 mon stage</a:t>
            </a:r>
            <a:endParaRPr dirty="0"/>
          </a:p>
        </p:txBody>
      </p:sp>
      <p:sp>
        <p:nvSpPr>
          <p:cNvPr id="283" name="Google Shape;283;p28"/>
          <p:cNvSpPr txBox="1">
            <a:spLocks noGrp="1"/>
          </p:cNvSpPr>
          <p:nvPr>
            <p:ph type="subTitle" idx="2"/>
          </p:nvPr>
        </p:nvSpPr>
        <p:spPr>
          <a:xfrm>
            <a:off x="5502462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Ce </a:t>
            </a:r>
            <a:r>
              <a:rPr lang="fr-FR" dirty="0"/>
              <a:t>que</a:t>
            </a:r>
            <a:r>
              <a:rPr lang="en" dirty="0"/>
              <a:t> j’ai pu accomplir lors de mon stage</a:t>
            </a:r>
            <a:endParaRPr dirty="0"/>
          </a:p>
        </p:txBody>
      </p:sp>
      <p:sp>
        <p:nvSpPr>
          <p:cNvPr id="284" name="Google Shape;284;p28"/>
          <p:cNvSpPr txBox="1">
            <a:spLocks noGrp="1"/>
          </p:cNvSpPr>
          <p:nvPr>
            <p:ph type="subTitle" idx="4"/>
          </p:nvPr>
        </p:nvSpPr>
        <p:spPr>
          <a:xfrm>
            <a:off x="5502462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Estimations et coûts mesurés pour accomplir mes tâches</a:t>
            </a:r>
            <a:endParaRPr lang="fr-FR" sz="1600" dirty="0">
              <a:solidFill>
                <a:srgbClr val="666666"/>
              </a:solidFill>
            </a:endParaRPr>
          </a:p>
        </p:txBody>
      </p:sp>
      <p:sp>
        <p:nvSpPr>
          <p:cNvPr id="285" name="Google Shape;285;p28"/>
          <p:cNvSpPr txBox="1">
            <a:spLocks noGrp="1"/>
          </p:cNvSpPr>
          <p:nvPr>
            <p:ph type="title" idx="5"/>
          </p:nvPr>
        </p:nvSpPr>
        <p:spPr>
          <a:xfrm>
            <a:off x="868038" y="1730188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6" name="Google Shape;286;p28"/>
          <p:cNvSpPr txBox="1">
            <a:spLocks noGrp="1"/>
          </p:cNvSpPr>
          <p:nvPr>
            <p:ph type="title" idx="7"/>
          </p:nvPr>
        </p:nvSpPr>
        <p:spPr>
          <a:xfrm>
            <a:off x="4577432" y="1730188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7" name="Google Shape;287;p28"/>
          <p:cNvSpPr txBox="1">
            <a:spLocks noGrp="1"/>
          </p:cNvSpPr>
          <p:nvPr>
            <p:ph type="title" idx="8"/>
          </p:nvPr>
        </p:nvSpPr>
        <p:spPr>
          <a:xfrm>
            <a:off x="4571995" y="3426384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8" name="Google Shape;288;p28"/>
          <p:cNvSpPr txBox="1">
            <a:spLocks noGrp="1"/>
          </p:cNvSpPr>
          <p:nvPr>
            <p:ph type="title" idx="6"/>
          </p:nvPr>
        </p:nvSpPr>
        <p:spPr>
          <a:xfrm>
            <a:off x="868038" y="3426384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9" name="Google Shape;289;p28"/>
          <p:cNvSpPr txBox="1">
            <a:spLocks noGrp="1"/>
          </p:cNvSpPr>
          <p:nvPr>
            <p:ph type="subTitle" idx="9"/>
          </p:nvPr>
        </p:nvSpPr>
        <p:spPr>
          <a:xfrm>
            <a:off x="1712938" y="14791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13"/>
          </p:nvPr>
        </p:nvSpPr>
        <p:spPr>
          <a:xfrm>
            <a:off x="5502467" y="1479225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tâches</a:t>
            </a:r>
            <a:endParaRPr dirty="0"/>
          </a:p>
        </p:txBody>
      </p:sp>
      <p:sp>
        <p:nvSpPr>
          <p:cNvPr id="291" name="Google Shape;291;p28"/>
          <p:cNvSpPr txBox="1">
            <a:spLocks noGrp="1"/>
          </p:cNvSpPr>
          <p:nvPr>
            <p:ph type="subTitle" idx="14"/>
          </p:nvPr>
        </p:nvSpPr>
        <p:spPr>
          <a:xfrm>
            <a:off x="1712938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site de réservation</a:t>
            </a:r>
            <a:endParaRPr dirty="0"/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15"/>
          </p:nvPr>
        </p:nvSpPr>
        <p:spPr>
          <a:xfrm>
            <a:off x="5502467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Coûts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419" y="3378322"/>
            <a:ext cx="736324" cy="736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0924433-DDF4-10E4-C50B-C899FA418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70" y="1115936"/>
            <a:ext cx="6858001" cy="325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25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0EA9ECE-2F06-FD3D-B2D1-570D2B39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3" y="866409"/>
            <a:ext cx="7448211" cy="369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28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512311" y="1710150"/>
            <a:ext cx="6185736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 point mort</a:t>
            </a:r>
            <a:endParaRPr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362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>
            <a:spLocks noGrp="1"/>
          </p:cNvSpPr>
          <p:nvPr>
            <p:ph type="title"/>
          </p:nvPr>
        </p:nvSpPr>
        <p:spPr>
          <a:xfrm>
            <a:off x="720000" y="5467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</a:t>
            </a:r>
            <a:r>
              <a:rPr lang="en" dirty="0"/>
              <a:t>n site de réservation</a:t>
            </a:r>
            <a:endParaRPr sz="1400" dirty="0"/>
          </a:p>
        </p:txBody>
      </p:sp>
      <p:sp>
        <p:nvSpPr>
          <p:cNvPr id="467" name="Google Shape;467;p38"/>
          <p:cNvSpPr/>
          <p:nvPr/>
        </p:nvSpPr>
        <p:spPr>
          <a:xfrm>
            <a:off x="720000" y="1690625"/>
            <a:ext cx="3314400" cy="52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>Discuter avec le gérant</a:t>
            </a:r>
            <a:endParaRPr sz="2000" dirty="0">
              <a:solidFill>
                <a:schemeClr val="accen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0" name="Google Shape;470;p38"/>
          <p:cNvSpPr/>
          <p:nvPr/>
        </p:nvSpPr>
        <p:spPr>
          <a:xfrm>
            <a:off x="3572891" y="2571750"/>
            <a:ext cx="2575200" cy="7243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>Réfléchir aux fonctionnalités</a:t>
            </a:r>
            <a:endParaRPr sz="2000" dirty="0">
              <a:solidFill>
                <a:schemeClr val="accen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73" name="Google Shape;473;p38"/>
          <p:cNvCxnSpPr>
            <a:cxnSpLocks/>
            <a:stCxn id="467" idx="2"/>
            <a:endCxn id="470" idx="1"/>
          </p:cNvCxnSpPr>
          <p:nvPr/>
        </p:nvCxnSpPr>
        <p:spPr>
          <a:xfrm rot="16200000" flipH="1">
            <a:off x="2616500" y="1977524"/>
            <a:ext cx="717091" cy="1195691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7" name="Google Shape;477;p38"/>
          <p:cNvSpPr/>
          <p:nvPr/>
        </p:nvSpPr>
        <p:spPr>
          <a:xfrm>
            <a:off x="6717600" y="3867274"/>
            <a:ext cx="1882114" cy="572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>Programmer le site</a:t>
            </a:r>
            <a:endParaRPr sz="1600" dirty="0">
              <a:solidFill>
                <a:schemeClr val="accen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79" name="Google Shape;479;p38"/>
          <p:cNvCxnSpPr>
            <a:cxnSpLocks/>
            <a:stCxn id="470" idx="2"/>
            <a:endCxn id="477" idx="0"/>
          </p:cNvCxnSpPr>
          <p:nvPr/>
        </p:nvCxnSpPr>
        <p:spPr>
          <a:xfrm rot="16200000" flipH="1">
            <a:off x="5973978" y="2182595"/>
            <a:ext cx="571192" cy="27981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Use case</a:t>
            </a:r>
            <a:endParaRPr u="sng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AB694FE-3BFA-80B3-F8E9-C581232D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689" y="775692"/>
            <a:ext cx="5731711" cy="41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53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MCD</a:t>
            </a:r>
            <a:endParaRPr u="sn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E59D5E-8C85-C1CB-C6FD-86746138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55" y="841829"/>
            <a:ext cx="6706690" cy="377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4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4934858" y="1004207"/>
            <a:ext cx="3481367" cy="1226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Diagramme d’exigence</a:t>
            </a:r>
            <a:endParaRPr u="sng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/>
          <a:stretch/>
        </p:blipFill>
        <p:spPr>
          <a:xfrm>
            <a:off x="1005517" y="510209"/>
            <a:ext cx="3754460" cy="409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98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D</a:t>
            </a:r>
            <a:r>
              <a:rPr lang="fr-FR" u="sng" dirty="0"/>
              <a:t>i</a:t>
            </a:r>
            <a:r>
              <a:rPr lang="en" u="sng" dirty="0"/>
              <a:t>agramme de classe</a:t>
            </a:r>
            <a:endParaRPr u="sng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1D01ABD-6BA5-E898-C79E-72DE29C55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810" y="1037770"/>
            <a:ext cx="6246380" cy="351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87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Programmation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8343" y="789432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Début du codage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Page de 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Code en Javascript</a:t>
            </a:r>
          </a:p>
          <a:p>
            <a:pPr algn="l"/>
            <a:r>
              <a:rPr lang="fr-FR" dirty="0"/>
              <a:t>pour avoir un site</a:t>
            </a:r>
          </a:p>
          <a:p>
            <a:pPr algn="l"/>
            <a:r>
              <a:rPr lang="fr-FR" dirty="0"/>
              <a:t>dynamique</a:t>
            </a:r>
          </a:p>
        </p:txBody>
      </p:sp>
      <p:sp>
        <p:nvSpPr>
          <p:cNvPr id="2" name="Sous-titre 8">
            <a:extLst>
              <a:ext uri="{FF2B5EF4-FFF2-40B4-BE49-F238E27FC236}">
                <a16:creationId xmlns:a16="http://schemas.microsoft.com/office/drawing/2014/main" id="{5898A659-F3FC-0C32-98FF-1C5C52B51FD0}"/>
              </a:ext>
            </a:extLst>
          </p:cNvPr>
          <p:cNvSpPr txBox="1">
            <a:spLocks/>
          </p:cNvSpPr>
          <p:nvPr/>
        </p:nvSpPr>
        <p:spPr>
          <a:xfrm>
            <a:off x="2731542" y="1255510"/>
            <a:ext cx="5570629" cy="338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fr-FR" dirty="0"/>
              <a:t>- Pouvoir choisir la date de la 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- Afficher le nombre de nuits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84D828D-409C-EEC8-2BF8-EF1A5C692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487" y="2409301"/>
            <a:ext cx="4824907" cy="2172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214390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6"/>
          <p:cNvSpPr txBox="1">
            <a:spLocks noGrp="1"/>
          </p:cNvSpPr>
          <p:nvPr>
            <p:ph type="title"/>
          </p:nvPr>
        </p:nvSpPr>
        <p:spPr>
          <a:xfrm>
            <a:off x="1390200" y="346725"/>
            <a:ext cx="636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Avancement du site</a:t>
            </a:r>
            <a:endParaRPr u="sng" dirty="0"/>
          </a:p>
        </p:txBody>
      </p:sp>
      <p:cxnSp>
        <p:nvCxnSpPr>
          <p:cNvPr id="418" name="Google Shape;418;p36"/>
          <p:cNvCxnSpPr/>
          <p:nvPr/>
        </p:nvCxnSpPr>
        <p:spPr>
          <a:xfrm>
            <a:off x="37910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36"/>
          <p:cNvCxnSpPr/>
          <p:nvPr/>
        </p:nvCxnSpPr>
        <p:spPr>
          <a:xfrm>
            <a:off x="879575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36"/>
          <p:cNvSpPr/>
          <p:nvPr/>
        </p:nvSpPr>
        <p:spPr>
          <a:xfrm>
            <a:off x="132325" y="346725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8549000" y="3684800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D37984-2135-51A4-6B55-789508B3C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444" y="1589313"/>
            <a:ext cx="5924312" cy="294935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6" name="Sous-titre 8">
            <a:extLst>
              <a:ext uri="{FF2B5EF4-FFF2-40B4-BE49-F238E27FC236}">
                <a16:creationId xmlns:a16="http://schemas.microsoft.com/office/drawing/2014/main" id="{047879D8-532B-0487-0FD2-AA3A4F80ECE5}"/>
              </a:ext>
            </a:extLst>
          </p:cNvPr>
          <p:cNvSpPr txBox="1">
            <a:spLocks/>
          </p:cNvSpPr>
          <p:nvPr/>
        </p:nvSpPr>
        <p:spPr>
          <a:xfrm>
            <a:off x="441043" y="1487518"/>
            <a:ext cx="1801459" cy="330925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- 1 adulte minimum</a:t>
            </a:r>
          </a:p>
          <a:p>
            <a:endParaRPr lang="fr-FR" dirty="0"/>
          </a:p>
          <a:p>
            <a:r>
              <a:rPr lang="fr-FR" dirty="0"/>
              <a:t>- Nouveaux choix</a:t>
            </a:r>
          </a:p>
          <a:p>
            <a:endParaRPr lang="fr-FR" dirty="0"/>
          </a:p>
          <a:p>
            <a:r>
              <a:rPr lang="fr-FR" dirty="0"/>
              <a:t>- Bouton pour envoyer la réservation</a:t>
            </a:r>
          </a:p>
          <a:p>
            <a:endParaRPr lang="fr-FR" dirty="0"/>
          </a:p>
          <a:p>
            <a:r>
              <a:rPr lang="fr-FR" dirty="0"/>
              <a:t>- Prix affiché en temps réel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- Les choix diffères par rapport </a:t>
            </a:r>
            <a:r>
              <a:rPr lang="fr-FR" dirty="0" smtClean="0"/>
              <a:t>aux sélections</a:t>
            </a:r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 txBox="1">
            <a:spLocks noGrp="1"/>
          </p:cNvSpPr>
          <p:nvPr>
            <p:ph type="title"/>
          </p:nvPr>
        </p:nvSpPr>
        <p:spPr>
          <a:xfrm>
            <a:off x="1208775" y="2584088"/>
            <a:ext cx="5679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dirty="0"/>
              <a:t>Introduction</a:t>
            </a:r>
          </a:p>
        </p:txBody>
      </p:sp>
      <p:sp>
        <p:nvSpPr>
          <p:cNvPr id="298" name="Google Shape;298;p29"/>
          <p:cNvSpPr txBox="1">
            <a:spLocks noGrp="1"/>
          </p:cNvSpPr>
          <p:nvPr>
            <p:ph type="subTitle" idx="1"/>
          </p:nvPr>
        </p:nvSpPr>
        <p:spPr>
          <a:xfrm>
            <a:off x="1208775" y="3438225"/>
            <a:ext cx="50676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Présentation de mon stage</a:t>
            </a:r>
          </a:p>
        </p:txBody>
      </p:sp>
      <p:sp>
        <p:nvSpPr>
          <p:cNvPr id="299" name="Google Shape;299;p29"/>
          <p:cNvSpPr txBox="1">
            <a:spLocks noGrp="1"/>
          </p:cNvSpPr>
          <p:nvPr>
            <p:ph type="title" idx="2"/>
          </p:nvPr>
        </p:nvSpPr>
        <p:spPr>
          <a:xfrm>
            <a:off x="1208775" y="1567300"/>
            <a:ext cx="17025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00" name="Google Shape;300;p29"/>
          <p:cNvCxnSpPr/>
          <p:nvPr/>
        </p:nvCxnSpPr>
        <p:spPr>
          <a:xfrm rot="10800000">
            <a:off x="209325" y="4241200"/>
            <a:ext cx="416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29"/>
          <p:cNvCxnSpPr/>
          <p:nvPr/>
        </p:nvCxnSpPr>
        <p:spPr>
          <a:xfrm rot="10800000">
            <a:off x="209325" y="754475"/>
            <a:ext cx="416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1175658" y="1378625"/>
            <a:ext cx="7213600" cy="23842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Les fonctionnalité du site en tant qu’administrateur</a:t>
            </a:r>
            <a:endParaRPr sz="4800"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6129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97033F4-ED45-C476-8C7A-92E93551FC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475" t="-34652" r="35475" b="34652"/>
          <a:stretch/>
        </p:blipFill>
        <p:spPr>
          <a:xfrm>
            <a:off x="1195986" y="909369"/>
            <a:ext cx="6859444" cy="4077189"/>
          </a:xfrm>
          <a:prstGeom prst="rect">
            <a:avLst/>
          </a:prstGeom>
        </p:spPr>
      </p:pic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Programmation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8343" y="789432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Template Bootstrap</a:t>
            </a:r>
          </a:p>
          <a:p>
            <a:pPr algn="l"/>
            <a:r>
              <a:rPr lang="fr-FR" dirty="0"/>
              <a:t>utilisé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Plusieurs boutons</a:t>
            </a:r>
          </a:p>
          <a:p>
            <a:pPr algn="l"/>
            <a:r>
              <a:rPr lang="fr-FR" dirty="0"/>
              <a:t>pour gérer les</a:t>
            </a:r>
          </a:p>
          <a:p>
            <a:pPr algn="l"/>
            <a:r>
              <a:rPr lang="fr-FR" dirty="0"/>
              <a:t>réservations</a:t>
            </a:r>
          </a:p>
        </p:txBody>
      </p:sp>
      <p:sp>
        <p:nvSpPr>
          <p:cNvPr id="2" name="Sous-titre 8">
            <a:extLst>
              <a:ext uri="{FF2B5EF4-FFF2-40B4-BE49-F238E27FC236}">
                <a16:creationId xmlns:a16="http://schemas.microsoft.com/office/drawing/2014/main" id="{5898A659-F3FC-0C32-98FF-1C5C52B51FD0}"/>
              </a:ext>
            </a:extLst>
          </p:cNvPr>
          <p:cNvSpPr txBox="1">
            <a:spLocks/>
          </p:cNvSpPr>
          <p:nvPr/>
        </p:nvSpPr>
        <p:spPr>
          <a:xfrm>
            <a:off x="2731542" y="1255510"/>
            <a:ext cx="5570629" cy="338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fr-FR" dirty="0"/>
              <a:t>- Afficher le nombre de réservations en attentes sur le menu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- Regrouper tous les boutons à un seul endroit, dans un menu</a:t>
            </a:r>
          </a:p>
        </p:txBody>
      </p:sp>
    </p:spTree>
    <p:extLst>
      <p:ext uri="{BB962C8B-B14F-4D97-AF65-F5344CB8AC3E}">
        <p14:creationId xmlns:p14="http://schemas.microsoft.com/office/powerpoint/2010/main" val="3248314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36"/>
          <p:cNvCxnSpPr/>
          <p:nvPr/>
        </p:nvCxnSpPr>
        <p:spPr>
          <a:xfrm>
            <a:off x="37910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36"/>
          <p:cNvCxnSpPr/>
          <p:nvPr/>
        </p:nvCxnSpPr>
        <p:spPr>
          <a:xfrm>
            <a:off x="879575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36"/>
          <p:cNvSpPr/>
          <p:nvPr/>
        </p:nvSpPr>
        <p:spPr>
          <a:xfrm>
            <a:off x="132325" y="346725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8549000" y="3684800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Sous-titre 8">
            <a:extLst>
              <a:ext uri="{FF2B5EF4-FFF2-40B4-BE49-F238E27FC236}">
                <a16:creationId xmlns:a16="http://schemas.microsoft.com/office/drawing/2014/main" id="{047879D8-532B-0487-0FD2-AA3A4F80ECE5}"/>
              </a:ext>
            </a:extLst>
          </p:cNvPr>
          <p:cNvSpPr txBox="1">
            <a:spLocks/>
          </p:cNvSpPr>
          <p:nvPr/>
        </p:nvSpPr>
        <p:spPr>
          <a:xfrm>
            <a:off x="718375" y="610252"/>
            <a:ext cx="7982936" cy="13636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u="sng" dirty="0"/>
              <a:t>Page pour gérer les réservations en attentes</a:t>
            </a:r>
          </a:p>
          <a:p>
            <a:endParaRPr lang="fr-FR" dirty="0"/>
          </a:p>
          <a:p>
            <a:r>
              <a:rPr lang="fr-FR" dirty="0"/>
              <a:t>  -&gt; Pouvoir accepter ou refuser les demandes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55BDF0-40D8-C072-F349-CC154C5C5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45" y="1862620"/>
            <a:ext cx="7411509" cy="267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13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Nouvelles fonctionnalités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1716" y="405119"/>
            <a:ext cx="2143067" cy="3630168"/>
          </a:xfrm>
        </p:spPr>
        <p:txBody>
          <a:bodyPr/>
          <a:lstStyle/>
          <a:p>
            <a:pPr algn="l"/>
            <a:r>
              <a:rPr lang="fr-FR" dirty="0"/>
              <a:t>Voir les réservations</a:t>
            </a:r>
          </a:p>
          <a:p>
            <a:pPr algn="l"/>
            <a:r>
              <a:rPr lang="fr-FR" dirty="0"/>
              <a:t>acceptés ou alors</a:t>
            </a:r>
          </a:p>
          <a:p>
            <a:pPr algn="l"/>
            <a:r>
              <a:rPr lang="fr-FR" dirty="0"/>
              <a:t>celles refusées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Supprimer les</a:t>
            </a:r>
          </a:p>
          <a:p>
            <a:pPr algn="l"/>
            <a:r>
              <a:rPr lang="fr-FR" dirty="0"/>
              <a:t>réservations pour</a:t>
            </a:r>
          </a:p>
          <a:p>
            <a:pPr algn="l"/>
            <a:r>
              <a:rPr lang="fr-FR" dirty="0"/>
              <a:t>faire du tri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Créer ou modifier une</a:t>
            </a:r>
          </a:p>
          <a:p>
            <a:pPr algn="l"/>
            <a:r>
              <a:rPr lang="fr-FR" dirty="0"/>
              <a:t>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Voir les réservations</a:t>
            </a:r>
          </a:p>
          <a:p>
            <a:pPr algn="l"/>
            <a:r>
              <a:rPr lang="fr-FR" dirty="0"/>
              <a:t>sur un graphique pour</a:t>
            </a:r>
          </a:p>
          <a:p>
            <a:pPr algn="l"/>
            <a:r>
              <a:rPr lang="fr-FR" dirty="0"/>
              <a:t>s’y retrouver plus</a:t>
            </a:r>
          </a:p>
          <a:p>
            <a:pPr algn="l"/>
            <a:r>
              <a:rPr lang="fr-FR" dirty="0" smtClean="0"/>
              <a:t>facilement (calendrier)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3A8627-8A5C-36A1-B31D-F12A7C231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386" y="1303450"/>
            <a:ext cx="5923271" cy="352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94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2969715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fr-FR" dirty="0"/>
              <a:t>Créer une réservation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77372" y="1548983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Avoir un assez gros</a:t>
            </a:r>
          </a:p>
          <a:p>
            <a:pPr algn="l"/>
            <a:r>
              <a:rPr lang="fr-FR" dirty="0"/>
              <a:t>contrôle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Choisir l’état de la</a:t>
            </a:r>
          </a:p>
          <a:p>
            <a:pPr algn="l"/>
            <a:r>
              <a:rPr lang="fr-FR" dirty="0"/>
              <a:t>réservation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0979B6-981F-31F5-8142-AAED73634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86" y="1601380"/>
            <a:ext cx="5640476" cy="2872017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3985092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2708458" y="10714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fr-FR" dirty="0"/>
              <a:t>Modifier une réservation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84629" y="380584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Voir les informations</a:t>
            </a:r>
          </a:p>
          <a:p>
            <a:pPr algn="l"/>
            <a:r>
              <a:rPr lang="fr-FR" dirty="0"/>
              <a:t>du client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Pouvoir modifier</a:t>
            </a:r>
          </a:p>
          <a:p>
            <a:pPr algn="l"/>
            <a:r>
              <a:rPr lang="fr-FR" dirty="0"/>
              <a:t>chaque élément</a:t>
            </a:r>
          </a:p>
          <a:p>
            <a:pPr algn="l"/>
            <a:r>
              <a:rPr lang="fr-FR" dirty="0"/>
              <a:t>concernant la</a:t>
            </a:r>
          </a:p>
          <a:p>
            <a:pPr algn="l"/>
            <a:r>
              <a:rPr lang="fr-FR" dirty="0"/>
              <a:t>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Pouvoir valider la</a:t>
            </a:r>
          </a:p>
          <a:p>
            <a:pPr algn="l"/>
            <a:r>
              <a:rPr lang="fr-FR" dirty="0"/>
              <a:t>demande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21E2C3-7CA5-D61A-07BD-8F8F7E5DA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42" y="3182818"/>
            <a:ext cx="7438571" cy="169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36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7"/>
          <p:cNvSpPr txBox="1">
            <a:spLocks noGrp="1"/>
          </p:cNvSpPr>
          <p:nvPr>
            <p:ph type="title"/>
          </p:nvPr>
        </p:nvSpPr>
        <p:spPr>
          <a:xfrm>
            <a:off x="720000" y="2793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Voir visuellement les réservations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93B4FB-7261-A15C-006E-4FEBC97AD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392" y="1490870"/>
            <a:ext cx="7142808" cy="1473359"/>
          </a:xfrm>
          <a:prstGeom prst="rect">
            <a:avLst/>
          </a:prstGeom>
        </p:spPr>
      </p:pic>
      <p:sp>
        <p:nvSpPr>
          <p:cNvPr id="6" name="Sous-titre 8">
            <a:extLst>
              <a:ext uri="{FF2B5EF4-FFF2-40B4-BE49-F238E27FC236}">
                <a16:creationId xmlns:a16="http://schemas.microsoft.com/office/drawing/2014/main" id="{BF3C0B23-211D-4DE6-BBD2-B74A14CDF7EC}"/>
              </a:ext>
            </a:extLst>
          </p:cNvPr>
          <p:cNvSpPr txBox="1">
            <a:spLocks/>
          </p:cNvSpPr>
          <p:nvPr/>
        </p:nvSpPr>
        <p:spPr>
          <a:xfrm>
            <a:off x="827313" y="3050366"/>
            <a:ext cx="3744687" cy="19135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Vert = OK</a:t>
            </a:r>
          </a:p>
          <a:p>
            <a:endParaRPr lang="fr-FR" dirty="0"/>
          </a:p>
          <a:p>
            <a:r>
              <a:rPr lang="fr-FR" dirty="0"/>
              <a:t>Rouge = 2 réservations au même moment avec le même emplacement</a:t>
            </a:r>
          </a:p>
        </p:txBody>
      </p:sp>
      <p:sp>
        <p:nvSpPr>
          <p:cNvPr id="7" name="Sous-titre 8">
            <a:extLst>
              <a:ext uri="{FF2B5EF4-FFF2-40B4-BE49-F238E27FC236}">
                <a16:creationId xmlns:a16="http://schemas.microsoft.com/office/drawing/2014/main" id="{3E4D48E5-84DC-9C3A-3606-BF1919B4C8F7}"/>
              </a:ext>
            </a:extLst>
          </p:cNvPr>
          <p:cNvSpPr txBox="1">
            <a:spLocks/>
          </p:cNvSpPr>
          <p:nvPr/>
        </p:nvSpPr>
        <p:spPr>
          <a:xfrm>
            <a:off x="4840513" y="3151966"/>
            <a:ext cx="3744687" cy="19135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Voir le nom de l’emplacement</a:t>
            </a:r>
          </a:p>
          <a:p>
            <a:endParaRPr lang="fr-FR" dirty="0"/>
          </a:p>
          <a:p>
            <a:r>
              <a:rPr lang="fr-FR" dirty="0"/>
              <a:t>Voir les dates</a:t>
            </a:r>
          </a:p>
          <a:p>
            <a:endParaRPr lang="fr-FR" dirty="0"/>
          </a:p>
          <a:p>
            <a:r>
              <a:rPr lang="fr-FR" dirty="0"/>
              <a:t>Pouvoir naviguer entre les différents mois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268515" y="1153654"/>
            <a:ext cx="7213600" cy="23842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Le code</a:t>
            </a:r>
            <a:endParaRPr sz="4800"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39790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Connexion à la base de données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F155EAA-369F-4D44-1CEA-5944B9AEA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3" y="1596947"/>
            <a:ext cx="5508172" cy="2847528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B807108A-A754-6BB4-87FA-59894BA01E49}"/>
              </a:ext>
            </a:extLst>
          </p:cNvPr>
          <p:cNvSpPr txBox="1">
            <a:spLocks/>
          </p:cNvSpPr>
          <p:nvPr/>
        </p:nvSpPr>
        <p:spPr>
          <a:xfrm>
            <a:off x="6379028" y="1596946"/>
            <a:ext cx="2394857" cy="28475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Ce fichier est à modifier pour faire fonctionner le site</a:t>
            </a:r>
          </a:p>
          <a:p>
            <a:endParaRPr lang="fr-FR" dirty="0"/>
          </a:p>
          <a:p>
            <a:r>
              <a:rPr lang="fr-FR" dirty="0"/>
              <a:t>Modifier les 4 identifiants par rapport à votre base de </a:t>
            </a:r>
            <a:r>
              <a:rPr lang="fr-FR" dirty="0" smtClean="0"/>
              <a:t>données</a:t>
            </a:r>
          </a:p>
          <a:p>
            <a:endParaRPr lang="fr-FR" dirty="0"/>
          </a:p>
          <a:p>
            <a:r>
              <a:rPr lang="fr-FR" dirty="0" smtClean="0"/>
              <a:t>Ce code est appelé dans des autres codes pour la connexion à la BDD</a:t>
            </a:r>
            <a:endParaRPr lang="fr-FR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L’inscription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520C22B-63EE-FB21-893D-B60BAFCBD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057" y="1364965"/>
            <a:ext cx="5614285" cy="2625758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2E88D7F5-9FEE-A660-6C91-F4440B6F2482}"/>
              </a:ext>
            </a:extLst>
          </p:cNvPr>
          <p:cNvSpPr txBox="1">
            <a:spLocks/>
          </p:cNvSpPr>
          <p:nvPr/>
        </p:nvSpPr>
        <p:spPr>
          <a:xfrm>
            <a:off x="580570" y="1464537"/>
            <a:ext cx="2394857" cy="28475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Hachage du mot de passe</a:t>
            </a:r>
          </a:p>
          <a:p>
            <a:endParaRPr lang="fr-FR" dirty="0"/>
          </a:p>
          <a:p>
            <a:r>
              <a:rPr lang="fr-FR" dirty="0"/>
              <a:t>Insertion du user si les valeurs sont bonnes dans la base de données via une commande SQL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07" name="Google Shape;307;p30"/>
          <p:cNvSpPr txBox="1">
            <a:spLocks noGrp="1"/>
          </p:cNvSpPr>
          <p:nvPr>
            <p:ph type="subTitle" idx="1"/>
          </p:nvPr>
        </p:nvSpPr>
        <p:spPr>
          <a:xfrm>
            <a:off x="1654278" y="1762499"/>
            <a:ext cx="3318600" cy="390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Améliorer leur image sur internet</a:t>
            </a:r>
            <a:endParaRPr sz="1200" dirty="0"/>
          </a:p>
        </p:txBody>
      </p:sp>
      <p:sp>
        <p:nvSpPr>
          <p:cNvPr id="308" name="Google Shape;308;p30"/>
          <p:cNvSpPr txBox="1">
            <a:spLocks noGrp="1"/>
          </p:cNvSpPr>
          <p:nvPr>
            <p:ph type="subTitle" idx="2"/>
          </p:nvPr>
        </p:nvSpPr>
        <p:spPr>
          <a:xfrm>
            <a:off x="228799" y="1311925"/>
            <a:ext cx="3534818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800" u="sng" dirty="0"/>
              <a:t>Différents domaines exploités :</a:t>
            </a:r>
            <a:endParaRPr sz="1800" u="sng" dirty="0"/>
          </a:p>
        </p:txBody>
      </p:sp>
      <p:sp>
        <p:nvSpPr>
          <p:cNvPr id="5" name="Google Shape;307;p30"/>
          <p:cNvSpPr txBox="1">
            <a:spLocks/>
          </p:cNvSpPr>
          <p:nvPr/>
        </p:nvSpPr>
        <p:spPr>
          <a:xfrm>
            <a:off x="1654278" y="2056699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Créer des affiches pour l’enceinte du         camping</a:t>
            </a:r>
          </a:p>
        </p:txBody>
      </p:sp>
      <p:sp>
        <p:nvSpPr>
          <p:cNvPr id="6" name="Google Shape;307;p30"/>
          <p:cNvSpPr txBox="1">
            <a:spLocks/>
          </p:cNvSpPr>
          <p:nvPr/>
        </p:nvSpPr>
        <p:spPr>
          <a:xfrm>
            <a:off x="1654278" y="2546388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Analyser le référencement du camping</a:t>
            </a:r>
          </a:p>
        </p:txBody>
      </p:sp>
      <p:sp>
        <p:nvSpPr>
          <p:cNvPr id="7" name="Google Shape;307;p30"/>
          <p:cNvSpPr txBox="1">
            <a:spLocks/>
          </p:cNvSpPr>
          <p:nvPr/>
        </p:nvSpPr>
        <p:spPr>
          <a:xfrm>
            <a:off x="1654278" y="2840587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Faire un Benchmark</a:t>
            </a:r>
          </a:p>
        </p:txBody>
      </p:sp>
      <p:sp>
        <p:nvSpPr>
          <p:cNvPr id="8" name="Google Shape;307;p30"/>
          <p:cNvSpPr txBox="1">
            <a:spLocks/>
          </p:cNvSpPr>
          <p:nvPr/>
        </p:nvSpPr>
        <p:spPr>
          <a:xfrm>
            <a:off x="1654278" y="3128835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Utiliser </a:t>
            </a:r>
            <a:r>
              <a:rPr lang="fr-FR" sz="1200" dirty="0" err="1"/>
              <a:t>Wordpress</a:t>
            </a:r>
            <a:endParaRPr lang="fr-FR" sz="1200" dirty="0"/>
          </a:p>
        </p:txBody>
      </p:sp>
      <p:sp>
        <p:nvSpPr>
          <p:cNvPr id="9" name="Google Shape;307;p30"/>
          <p:cNvSpPr txBox="1">
            <a:spLocks/>
          </p:cNvSpPr>
          <p:nvPr/>
        </p:nvSpPr>
        <p:spPr>
          <a:xfrm>
            <a:off x="1654278" y="3423034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Modifier du code </a:t>
            </a:r>
            <a:r>
              <a:rPr lang="fr-FR" sz="1200" dirty="0" smtClean="0"/>
              <a:t>HTML/CSS</a:t>
            </a:r>
            <a:endParaRPr lang="fr-FR" sz="1200" dirty="0"/>
          </a:p>
        </p:txBody>
      </p:sp>
      <p:sp>
        <p:nvSpPr>
          <p:cNvPr id="10" name="Google Shape;307;p30"/>
          <p:cNvSpPr txBox="1">
            <a:spLocks/>
          </p:cNvSpPr>
          <p:nvPr/>
        </p:nvSpPr>
        <p:spPr>
          <a:xfrm>
            <a:off x="1654278" y="3711282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Faire un site de réservation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330" y="2414049"/>
            <a:ext cx="3458817" cy="117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76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connexion</a:t>
            </a:r>
            <a:endParaRPr dirty="0"/>
          </a:p>
        </p:txBody>
      </p:sp>
      <p:sp>
        <p:nvSpPr>
          <p:cNvPr id="4" name="Sous-titre 8">
            <a:extLst>
              <a:ext uri="{FF2B5EF4-FFF2-40B4-BE49-F238E27FC236}">
                <a16:creationId xmlns:a16="http://schemas.microsoft.com/office/drawing/2014/main" id="{2E88D7F5-9FEE-A660-6C91-F4440B6F2482}"/>
              </a:ext>
            </a:extLst>
          </p:cNvPr>
          <p:cNvSpPr txBox="1">
            <a:spLocks/>
          </p:cNvSpPr>
          <p:nvPr/>
        </p:nvSpPr>
        <p:spPr>
          <a:xfrm>
            <a:off x="720000" y="1740488"/>
            <a:ext cx="3309259" cy="28475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Connexion du user si les valeurs sont bonnes dans la base de données via une commande SQL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Redirection vers la page de réservation si tout est OK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EC71FD-EEE6-ED3B-937F-6EAF00904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385" y="1740488"/>
            <a:ext cx="3763003" cy="12851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06EAE8-8834-E9D9-D68A-4536134AA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385" y="3457101"/>
            <a:ext cx="3765300" cy="3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81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422457" y="821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de réservation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076FB7-7115-8AA3-4431-8ABBE26CC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289" y="776515"/>
            <a:ext cx="4688627" cy="4185556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3122AA3E-C5CF-8A7C-2D0F-646E0558393D}"/>
              </a:ext>
            </a:extLst>
          </p:cNvPr>
          <p:cNvSpPr txBox="1">
            <a:spLocks/>
          </p:cNvSpPr>
          <p:nvPr/>
        </p:nvSpPr>
        <p:spPr>
          <a:xfrm>
            <a:off x="936172" y="863600"/>
            <a:ext cx="2888342" cy="381725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Code en Javascript pour avoir un site dynamique (se met à jour en temps réel)</a:t>
            </a:r>
          </a:p>
          <a:p>
            <a:endParaRPr lang="fr-FR" dirty="0"/>
          </a:p>
          <a:p>
            <a:r>
              <a:rPr lang="fr-F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fonction est créée afin de gérer le nombre de personne maximum car un mobile-home a 6 places maximum mais un emplacement de camping peut accueillir jusqu’à </a:t>
            </a:r>
            <a:r>
              <a:rPr lang="fr-FR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clients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3857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720000" y="57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les administrateurs</a:t>
            </a:r>
            <a:endParaRPr dirty="0"/>
          </a:p>
        </p:txBody>
      </p:sp>
      <p:sp>
        <p:nvSpPr>
          <p:cNvPr id="4" name="Sous-titre 8">
            <a:extLst>
              <a:ext uri="{FF2B5EF4-FFF2-40B4-BE49-F238E27FC236}">
                <a16:creationId xmlns:a16="http://schemas.microsoft.com/office/drawing/2014/main" id="{3122AA3E-C5CF-8A7C-2D0F-646E0558393D}"/>
              </a:ext>
            </a:extLst>
          </p:cNvPr>
          <p:cNvSpPr txBox="1">
            <a:spLocks/>
          </p:cNvSpPr>
          <p:nvPr/>
        </p:nvSpPr>
        <p:spPr>
          <a:xfrm>
            <a:off x="645885" y="1603545"/>
            <a:ext cx="2888342" cy="26563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Si « </a:t>
            </a:r>
            <a:r>
              <a:rPr lang="fr-FR" dirty="0" err="1"/>
              <a:t>isAdmin</a:t>
            </a:r>
            <a:r>
              <a:rPr lang="fr-FR" dirty="0"/>
              <a:t> » dans la base de données est égale à « 1 », alors rediriger l’utilisateur vers la page d’administration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J’affiche les réservations quand « </a:t>
            </a:r>
            <a:r>
              <a:rPr lang="fr-FR" dirty="0" err="1"/>
              <a:t>etat</a:t>
            </a:r>
            <a:r>
              <a:rPr lang="fr-FR" dirty="0"/>
              <a:t> » dans la BDD est vide car c’est celles qui n’ont pas été prises encore en compte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328A27-7906-A250-1729-AC3776F1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370" y="1603545"/>
            <a:ext cx="5273870" cy="96820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9DC20E9-AD6D-1615-BD13-8F49493E3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370" y="3118109"/>
            <a:ext cx="5274204" cy="123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53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Affichage des réservation</a:t>
            </a:r>
            <a:endParaRPr dirty="0"/>
          </a:p>
        </p:txBody>
      </p:sp>
      <p:sp>
        <p:nvSpPr>
          <p:cNvPr id="570" name="Google Shape;570;p43"/>
          <p:cNvSpPr/>
          <p:nvPr/>
        </p:nvSpPr>
        <p:spPr>
          <a:xfrm>
            <a:off x="1447300" y="65350"/>
            <a:ext cx="5874000" cy="339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C707418-7DE3-A7A8-F009-584074175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1122629"/>
            <a:ext cx="5125357" cy="3774127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8DAD76A1-39C0-ECB9-F88E-BED833DC7150}"/>
              </a:ext>
            </a:extLst>
          </p:cNvPr>
          <p:cNvSpPr txBox="1">
            <a:spLocks/>
          </p:cNvSpPr>
          <p:nvPr/>
        </p:nvSpPr>
        <p:spPr>
          <a:xfrm>
            <a:off x="297542" y="1245222"/>
            <a:ext cx="2888342" cy="33340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Boucle </a:t>
            </a:r>
            <a:r>
              <a:rPr lang="fr-FR" dirty="0" err="1"/>
              <a:t>foreach</a:t>
            </a:r>
            <a:r>
              <a:rPr lang="fr-FR" dirty="0"/>
              <a:t> pour récupérer les données</a:t>
            </a:r>
          </a:p>
          <a:p>
            <a:endParaRPr lang="fr-FR" dirty="0"/>
          </a:p>
          <a:p>
            <a:r>
              <a:rPr lang="fr-FR" dirty="0"/>
              <a:t>Possibilité d’accepter ou de refuser les demandes de réservations</a:t>
            </a:r>
          </a:p>
          <a:p>
            <a:endParaRPr lang="fr-FR" dirty="0"/>
          </a:p>
          <a:p>
            <a:r>
              <a:rPr lang="fr-FR" dirty="0"/>
              <a:t>Vérification de </a:t>
            </a:r>
            <a:r>
              <a:rPr lang="fr-FR" dirty="0" err="1"/>
              <a:t>l’id</a:t>
            </a:r>
            <a:r>
              <a:rPr lang="fr-FR" dirty="0"/>
              <a:t> du user pour afficher les demandes faites par un client et par un administrateur</a:t>
            </a:r>
          </a:p>
          <a:p>
            <a:r>
              <a:rPr lang="fr-FR" dirty="0">
                <a:solidFill>
                  <a:srgbClr val="FF0000"/>
                </a:solidFill>
              </a:rPr>
              <a:t>if ($</a:t>
            </a:r>
            <a:r>
              <a:rPr lang="fr-FR" dirty="0" err="1">
                <a:solidFill>
                  <a:srgbClr val="FF0000"/>
                </a:solidFill>
              </a:rPr>
              <a:t>idUser</a:t>
            </a:r>
            <a:r>
              <a:rPr lang="fr-FR" dirty="0">
                <a:solidFill>
                  <a:srgbClr val="FF0000"/>
                </a:solidFill>
              </a:rPr>
              <a:t> == 0) { …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Affichage des réservation</a:t>
            </a:r>
            <a:endParaRPr dirty="0"/>
          </a:p>
        </p:txBody>
      </p:sp>
      <p:sp>
        <p:nvSpPr>
          <p:cNvPr id="570" name="Google Shape;570;p43"/>
          <p:cNvSpPr/>
          <p:nvPr/>
        </p:nvSpPr>
        <p:spPr>
          <a:xfrm>
            <a:off x="1447300" y="65350"/>
            <a:ext cx="5874000" cy="339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ous-titre 8">
            <a:extLst>
              <a:ext uri="{FF2B5EF4-FFF2-40B4-BE49-F238E27FC236}">
                <a16:creationId xmlns:a16="http://schemas.microsoft.com/office/drawing/2014/main" id="{8DAD76A1-39C0-ECB9-F88E-BED833DC7150}"/>
              </a:ext>
            </a:extLst>
          </p:cNvPr>
          <p:cNvSpPr txBox="1">
            <a:spLocks/>
          </p:cNvSpPr>
          <p:nvPr/>
        </p:nvSpPr>
        <p:spPr>
          <a:xfrm>
            <a:off x="297542" y="1245222"/>
            <a:ext cx="2888342" cy="33340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Et les informations des réservations sont affichées via des variables grâce à la boucle </a:t>
            </a:r>
            <a:r>
              <a:rPr lang="fr-FR" dirty="0" err="1"/>
              <a:t>foreach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F3E5EB-CCE6-FBC2-926E-8297C5BBB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573" y="1139372"/>
            <a:ext cx="2018648" cy="361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6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Estimation des coûts</a:t>
            </a:r>
            <a:endParaRPr dirty="0"/>
          </a:p>
        </p:txBody>
      </p:sp>
      <p:sp>
        <p:nvSpPr>
          <p:cNvPr id="576" name="Google Shape;576;p44"/>
          <p:cNvSpPr txBox="1"/>
          <p:nvPr/>
        </p:nvSpPr>
        <p:spPr>
          <a:xfrm>
            <a:off x="6924260" y="4464830"/>
            <a:ext cx="1860691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Logiciel de codage gratuit (Visual Studio Code)</a:t>
            </a:r>
            <a:endParaRPr sz="1000" b="1" u="sng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7" name="Google Shape;577;p44"/>
          <p:cNvSpPr txBox="1"/>
          <p:nvPr/>
        </p:nvSpPr>
        <p:spPr>
          <a:xfrm>
            <a:off x="6232688" y="1137150"/>
            <a:ext cx="270590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Salaire</a:t>
            </a:r>
            <a:endParaRPr sz="2000" dirty="0">
              <a:solidFill>
                <a:schemeClr val="dk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578" name="Google Shape;578;p44"/>
          <p:cNvSpPr txBox="1"/>
          <p:nvPr/>
        </p:nvSpPr>
        <p:spPr>
          <a:xfrm>
            <a:off x="6232687" y="1550040"/>
            <a:ext cx="27059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fr-FR" sz="1200" dirty="0" smtClean="0"/>
              <a:t>1680</a:t>
            </a:r>
            <a:r>
              <a:rPr lang="fr-FR" sz="1200" dirty="0"/>
              <a:t>€ brut / </a:t>
            </a:r>
            <a:r>
              <a:rPr lang="fr-FR" sz="1200" dirty="0" smtClean="0"/>
              <a:t>1344</a:t>
            </a:r>
            <a:r>
              <a:rPr lang="fr-FR" sz="1200" dirty="0"/>
              <a:t>€ net   </a:t>
            </a:r>
            <a:r>
              <a:rPr lang="fr-FR" sz="1200" dirty="0" smtClean="0"/>
              <a:t>-&gt;   </a:t>
            </a:r>
            <a:r>
              <a:rPr lang="fr-FR" sz="1200" dirty="0"/>
              <a:t>en 1 mois et demi</a:t>
            </a:r>
            <a:endParaRPr sz="1200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9" name="Google Shape;579;p44"/>
          <p:cNvSpPr txBox="1"/>
          <p:nvPr/>
        </p:nvSpPr>
        <p:spPr>
          <a:xfrm>
            <a:off x="6232688" y="3318674"/>
            <a:ext cx="270590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Photoshop</a:t>
            </a:r>
            <a:endParaRPr sz="2000" dirty="0">
              <a:solidFill>
                <a:schemeClr val="dk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580" name="Google Shape;580;p44"/>
          <p:cNvSpPr txBox="1"/>
          <p:nvPr/>
        </p:nvSpPr>
        <p:spPr>
          <a:xfrm>
            <a:off x="6232688" y="3731552"/>
            <a:ext cx="27059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fr-FR" sz="1200" dirty="0"/>
              <a:t>L</a:t>
            </a:r>
            <a:r>
              <a:rPr lang="fr-FR" sz="1200" dirty="0" smtClean="0"/>
              <a:t>ogiciel </a:t>
            </a:r>
            <a:r>
              <a:rPr lang="fr-FR" sz="1200" dirty="0"/>
              <a:t>Photoshop 23,99 €/mois</a:t>
            </a:r>
            <a:endParaRPr sz="1200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81" name="Google Shape;581;p44"/>
          <p:cNvSpPr txBox="1"/>
          <p:nvPr/>
        </p:nvSpPr>
        <p:spPr>
          <a:xfrm>
            <a:off x="6232688" y="2222152"/>
            <a:ext cx="270590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Ordinateur</a:t>
            </a:r>
            <a:endParaRPr sz="2000" dirty="0">
              <a:solidFill>
                <a:schemeClr val="dk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582" name="Google Shape;582;p44"/>
          <p:cNvSpPr txBox="1"/>
          <p:nvPr/>
        </p:nvSpPr>
        <p:spPr>
          <a:xfrm>
            <a:off x="6232688" y="2635042"/>
            <a:ext cx="27059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fr-FR" sz="1200" dirty="0"/>
              <a:t>PC d’environ 300€ minimum</a:t>
            </a:r>
            <a:endParaRPr sz="1200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83" name="Google Shape;583;p44"/>
          <p:cNvSpPr/>
          <p:nvPr/>
        </p:nvSpPr>
        <p:spPr>
          <a:xfrm>
            <a:off x="5980381" y="1274851"/>
            <a:ext cx="252300" cy="252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4"/>
          <p:cNvSpPr/>
          <p:nvPr/>
        </p:nvSpPr>
        <p:spPr>
          <a:xfrm>
            <a:off x="5980381" y="3456376"/>
            <a:ext cx="252300" cy="2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4"/>
          <p:cNvSpPr/>
          <p:nvPr/>
        </p:nvSpPr>
        <p:spPr>
          <a:xfrm>
            <a:off x="5980381" y="2359853"/>
            <a:ext cx="252300" cy="25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6" name="Google Shape;586;p44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6793"/>
          <a:stretch/>
        </p:blipFill>
        <p:spPr>
          <a:xfrm>
            <a:off x="1550504" y="1269387"/>
            <a:ext cx="4285560" cy="28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4"/>
          <p:cNvSpPr txBox="1"/>
          <p:nvPr/>
        </p:nvSpPr>
        <p:spPr>
          <a:xfrm>
            <a:off x="2037491" y="3936526"/>
            <a:ext cx="765343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333333"/>
                </a:solidFill>
                <a:latin typeface="Outfit"/>
                <a:ea typeface="Outfit"/>
                <a:cs typeface="Outfit"/>
                <a:sym typeface="Outfit"/>
              </a:rPr>
              <a:t>Salaire</a:t>
            </a:r>
            <a:endParaRPr dirty="0">
              <a:solidFill>
                <a:srgbClr val="33333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88" name="Google Shape;588;p44"/>
          <p:cNvSpPr txBox="1"/>
          <p:nvPr/>
        </p:nvSpPr>
        <p:spPr>
          <a:xfrm>
            <a:off x="3140766" y="3936526"/>
            <a:ext cx="1000538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333333"/>
                </a:solidFill>
                <a:latin typeface="Outfit"/>
                <a:ea typeface="Outfit"/>
                <a:cs typeface="Outfit"/>
                <a:sym typeface="Outfit"/>
              </a:rPr>
              <a:t>Odinateur</a:t>
            </a:r>
            <a:endParaRPr dirty="0">
              <a:solidFill>
                <a:srgbClr val="33333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89" name="Google Shape;589;p44"/>
          <p:cNvSpPr txBox="1"/>
          <p:nvPr/>
        </p:nvSpPr>
        <p:spPr>
          <a:xfrm>
            <a:off x="4406349" y="3936526"/>
            <a:ext cx="1040294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333333"/>
                </a:solidFill>
                <a:latin typeface="Outfit"/>
                <a:ea typeface="Outfit"/>
                <a:cs typeface="Outfit"/>
                <a:sym typeface="Outfit"/>
              </a:rPr>
              <a:t>Photoshop</a:t>
            </a:r>
            <a:endParaRPr dirty="0">
              <a:solidFill>
                <a:srgbClr val="33333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" name="Google Shape;576;p44"/>
          <p:cNvSpPr txBox="1"/>
          <p:nvPr/>
        </p:nvSpPr>
        <p:spPr>
          <a:xfrm>
            <a:off x="1186069" y="4583456"/>
            <a:ext cx="4649995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dirty="0"/>
              <a:t>Au total, les coûts pour </a:t>
            </a:r>
            <a:r>
              <a:rPr lang="fr-FR" dirty="0" smtClean="0"/>
              <a:t>mon mois de stage </a:t>
            </a:r>
            <a:r>
              <a:rPr lang="fr-FR" dirty="0"/>
              <a:t>est </a:t>
            </a:r>
            <a:r>
              <a:rPr lang="fr-FR" dirty="0" smtClean="0"/>
              <a:t>de 2003,99€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5113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173875" y="922600"/>
            <a:ext cx="7213600" cy="14806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Conclusion</a:t>
            </a:r>
            <a:endParaRPr sz="4800"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ous-titre 8">
            <a:extLst>
              <a:ext uri="{FF2B5EF4-FFF2-40B4-BE49-F238E27FC236}">
                <a16:creationId xmlns:a16="http://schemas.microsoft.com/office/drawing/2014/main" id="{BE80E5BF-894F-FDCB-1A8E-5C582AB6A4B7}"/>
              </a:ext>
            </a:extLst>
          </p:cNvPr>
          <p:cNvSpPr txBox="1">
            <a:spLocks/>
          </p:cNvSpPr>
          <p:nvPr/>
        </p:nvSpPr>
        <p:spPr>
          <a:xfrm>
            <a:off x="1262743" y="2405490"/>
            <a:ext cx="4666343" cy="23842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Gain en expérience professionnel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J’ai pu apprendre beaucoup de chose sur le monde du travail et revoir des notions sur ma filière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En apprendre plus sur la relation client</a:t>
            </a:r>
          </a:p>
        </p:txBody>
      </p:sp>
    </p:spTree>
    <p:extLst>
      <p:ext uri="{BB962C8B-B14F-4D97-AF65-F5344CB8AC3E}">
        <p14:creationId xmlns:p14="http://schemas.microsoft.com/office/powerpoint/2010/main" val="4065530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type="ctrTitle"/>
          </p:nvPr>
        </p:nvSpPr>
        <p:spPr>
          <a:xfrm>
            <a:off x="637997" y="1027170"/>
            <a:ext cx="7761176" cy="20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 de m’avoir écouté</a:t>
            </a:r>
            <a:endParaRPr dirty="0"/>
          </a:p>
        </p:txBody>
      </p:sp>
      <p:sp>
        <p:nvSpPr>
          <p:cNvPr id="266" name="Google Shape;266;p26"/>
          <p:cNvSpPr txBox="1">
            <a:spLocks noGrp="1"/>
          </p:cNvSpPr>
          <p:nvPr>
            <p:ph type="subTitle" idx="1"/>
          </p:nvPr>
        </p:nvSpPr>
        <p:spPr>
          <a:xfrm>
            <a:off x="1726199" y="3889772"/>
            <a:ext cx="4477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Camping Les Portes de la Baie de Somme</a:t>
            </a:r>
            <a:endParaRPr dirty="0"/>
          </a:p>
        </p:txBody>
      </p:sp>
      <p:sp>
        <p:nvSpPr>
          <p:cNvPr id="2" name="Google Shape;266;p26">
            <a:extLst>
              <a:ext uri="{FF2B5EF4-FFF2-40B4-BE49-F238E27FC236}">
                <a16:creationId xmlns:a16="http://schemas.microsoft.com/office/drawing/2014/main" id="{FD1841B6-C113-3AAA-4A19-FC0E3513C8C6}"/>
              </a:ext>
            </a:extLst>
          </p:cNvPr>
          <p:cNvSpPr txBox="1">
            <a:spLocks/>
          </p:cNvSpPr>
          <p:nvPr/>
        </p:nvSpPr>
        <p:spPr>
          <a:xfrm>
            <a:off x="3742227" y="4365572"/>
            <a:ext cx="2461172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600" b="0" i="0" u="none" strike="noStrike" cap="non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marL="0" indent="0"/>
            <a:r>
              <a:rPr lang="fr-FR" dirty="0"/>
              <a:t>Stage mai-juin 2023</a:t>
            </a:r>
          </a:p>
        </p:txBody>
      </p:sp>
    </p:spTree>
    <p:extLst>
      <p:ext uri="{BB962C8B-B14F-4D97-AF65-F5344CB8AC3E}">
        <p14:creationId xmlns:p14="http://schemas.microsoft.com/office/powerpoint/2010/main" val="2440864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C’est quoi le camping “Les Portes de la Baie de Somme” ?</a:t>
            </a:r>
            <a:endParaRPr dirty="0"/>
          </a:p>
        </p:txBody>
      </p:sp>
      <p:sp>
        <p:nvSpPr>
          <p:cNvPr id="545" name="Google Shape;545;p42"/>
          <p:cNvSpPr txBox="1">
            <a:spLocks noGrp="1"/>
          </p:cNvSpPr>
          <p:nvPr>
            <p:ph type="subTitle" idx="1"/>
          </p:nvPr>
        </p:nvSpPr>
        <p:spPr>
          <a:xfrm>
            <a:off x="847520" y="2278080"/>
            <a:ext cx="2571541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camping se situe à Mareuil-Caubert, près d’Abbeville. </a:t>
            </a:r>
            <a:r>
              <a:rPr lang="en" b="1" dirty="0"/>
              <a:t>Ouvert d’avril à septembre</a:t>
            </a:r>
            <a:endParaRPr b="1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ubTitle" idx="2"/>
          </p:nvPr>
        </p:nvSpPr>
        <p:spPr>
          <a:xfrm>
            <a:off x="583096" y="3582973"/>
            <a:ext cx="3041374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camping à été repris par un père et son fils. Ils s’occupent de tout.</a:t>
            </a:r>
            <a:endParaRPr dirty="0"/>
          </a:p>
        </p:txBody>
      </p:sp>
      <p:sp>
        <p:nvSpPr>
          <p:cNvPr id="547" name="Google Shape;547;p42"/>
          <p:cNvSpPr txBox="1">
            <a:spLocks noGrp="1"/>
          </p:cNvSpPr>
          <p:nvPr>
            <p:ph type="subTitle" idx="3"/>
          </p:nvPr>
        </p:nvSpPr>
        <p:spPr>
          <a:xfrm>
            <a:off x="-491260" y="1883114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Localisation</a:t>
            </a:r>
            <a:endParaRPr dirty="0"/>
          </a:p>
        </p:txBody>
      </p:sp>
      <p:sp>
        <p:nvSpPr>
          <p:cNvPr id="548" name="Google Shape;548;p42"/>
          <p:cNvSpPr txBox="1">
            <a:spLocks noGrp="1"/>
          </p:cNvSpPr>
          <p:nvPr>
            <p:ph type="subTitle" idx="4"/>
          </p:nvPr>
        </p:nvSpPr>
        <p:spPr>
          <a:xfrm>
            <a:off x="-491260" y="3198370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gérants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33" y="1802583"/>
            <a:ext cx="4490062" cy="2940493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>
            <a:off x="3173896" y="2163364"/>
            <a:ext cx="1305339" cy="15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95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 txBox="1">
            <a:spLocks noGrp="1"/>
          </p:cNvSpPr>
          <p:nvPr>
            <p:ph type="title"/>
          </p:nvPr>
        </p:nvSpPr>
        <p:spPr>
          <a:xfrm>
            <a:off x="720000" y="743206"/>
            <a:ext cx="811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Comment ai-je trouvé mon stage ?</a:t>
            </a:r>
            <a:endParaRPr dirty="0"/>
          </a:p>
        </p:txBody>
      </p:sp>
      <p:sp>
        <p:nvSpPr>
          <p:cNvPr id="315" name="Google Shape;315;p31"/>
          <p:cNvSpPr txBox="1">
            <a:spLocks noGrp="1"/>
          </p:cNvSpPr>
          <p:nvPr>
            <p:ph type="subTitle" idx="2"/>
          </p:nvPr>
        </p:nvSpPr>
        <p:spPr>
          <a:xfrm>
            <a:off x="3081131" y="1732957"/>
            <a:ext cx="5234608" cy="2342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Camping avec un site en maintenance</a:t>
            </a:r>
            <a:endParaRPr dirty="0"/>
          </a:p>
        </p:txBody>
      </p:sp>
      <p:sp>
        <p:nvSpPr>
          <p:cNvPr id="318" name="Google Shape;318;p31"/>
          <p:cNvSpPr/>
          <p:nvPr/>
        </p:nvSpPr>
        <p:spPr>
          <a:xfrm>
            <a:off x="1144279" y="1690468"/>
            <a:ext cx="1459774" cy="142089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86" y="1732957"/>
            <a:ext cx="1355960" cy="13559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Mes activités</a:t>
            </a:r>
            <a:endParaRPr dirty="0"/>
          </a:p>
        </p:txBody>
      </p:sp>
      <p:sp>
        <p:nvSpPr>
          <p:cNvPr id="339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93770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aider les clients</a:t>
            </a:r>
            <a:endParaRPr dirty="0"/>
          </a:p>
        </p:txBody>
      </p:sp>
      <p:sp>
        <p:nvSpPr>
          <p:cNvPr id="340" name="Google Shape;340;p32"/>
          <p:cNvSpPr txBox="1">
            <a:spLocks noGrp="1"/>
          </p:cNvSpPr>
          <p:nvPr>
            <p:ph type="subTitle" idx="2"/>
          </p:nvPr>
        </p:nvSpPr>
        <p:spPr>
          <a:xfrm>
            <a:off x="3484422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mettre en avant le camping sur internet</a:t>
            </a:r>
            <a:endParaRPr dirty="0"/>
          </a:p>
        </p:txBody>
      </p:sp>
      <p:sp>
        <p:nvSpPr>
          <p:cNvPr id="341" name="Google Shape;341;p32"/>
          <p:cNvSpPr txBox="1">
            <a:spLocks noGrp="1"/>
          </p:cNvSpPr>
          <p:nvPr>
            <p:ph type="subTitle" idx="3"/>
          </p:nvPr>
        </p:nvSpPr>
        <p:spPr>
          <a:xfrm>
            <a:off x="603115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Powerpoint pour rassembler les différents points forts et faibles des autres sites concurrents</a:t>
            </a:r>
            <a:endParaRPr dirty="0"/>
          </a:p>
        </p:txBody>
      </p:sp>
      <p:sp>
        <p:nvSpPr>
          <p:cNvPr id="342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93770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343" name="Google Shape;343;p32"/>
          <p:cNvSpPr txBox="1">
            <a:spLocks noGrp="1"/>
          </p:cNvSpPr>
          <p:nvPr>
            <p:ph type="subTitle" idx="5"/>
          </p:nvPr>
        </p:nvSpPr>
        <p:spPr>
          <a:xfrm>
            <a:off x="3484422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Analyse</a:t>
            </a:r>
            <a:endParaRPr dirty="0"/>
          </a:p>
        </p:txBody>
      </p:sp>
      <p:sp>
        <p:nvSpPr>
          <p:cNvPr id="344" name="Google Shape;344;p32"/>
          <p:cNvSpPr txBox="1">
            <a:spLocks noGrp="1"/>
          </p:cNvSpPr>
          <p:nvPr>
            <p:ph type="subTitle" idx="6"/>
          </p:nvPr>
        </p:nvSpPr>
        <p:spPr>
          <a:xfrm>
            <a:off x="603115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Benchmark</a:t>
            </a:r>
            <a:endParaRPr dirty="0"/>
          </a:p>
        </p:txBody>
      </p:sp>
      <p:sp>
        <p:nvSpPr>
          <p:cNvPr id="3" name="Ellipse 2"/>
          <p:cNvSpPr/>
          <p:nvPr/>
        </p:nvSpPr>
        <p:spPr>
          <a:xfrm>
            <a:off x="1257544" y="1376199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01" y="1694878"/>
            <a:ext cx="708471" cy="708471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3891585" y="1376199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6525626" y="1360309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179" y="1711277"/>
            <a:ext cx="697640" cy="69764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37" y="1601614"/>
            <a:ext cx="801735" cy="8017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Numéros d’urgence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Fait sur le logiciel Photoshop</a:t>
            </a:r>
            <a:endParaRPr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6" y="400253"/>
            <a:ext cx="3080737" cy="43577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94" y="940273"/>
            <a:ext cx="2317197" cy="32777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du </a:t>
            </a:r>
            <a:r>
              <a:rPr lang="en" dirty="0" smtClean="0"/>
              <a:t>camping</a:t>
            </a:r>
            <a:endParaRPr lang="en"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39" y="693339"/>
            <a:ext cx="5334964" cy="377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34577"/>
      </p:ext>
    </p:extLst>
  </p:cSld>
  <p:clrMapOvr>
    <a:masterClrMapping/>
  </p:clrMapOvr>
</p:sld>
</file>

<file path=ppt/theme/theme1.xml><?xml version="1.0" encoding="utf-8"?>
<a:theme xmlns:a="http://schemas.openxmlformats.org/drawingml/2006/main" name="Family Law Workshop by Slidesgo">
  <a:themeElements>
    <a:clrScheme name="Simple Light">
      <a:dk1>
        <a:srgbClr val="000000"/>
      </a:dk1>
      <a:lt1>
        <a:srgbClr val="E7E2D6"/>
      </a:lt1>
      <a:dk2>
        <a:srgbClr val="FDC66A"/>
      </a:dk2>
      <a:lt2>
        <a:srgbClr val="FF490F"/>
      </a:lt2>
      <a:accent1>
        <a:srgbClr val="FF780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947</Words>
  <Application>Microsoft Office PowerPoint</Application>
  <PresentationFormat>Affichage à l'écran (16:9)</PresentationFormat>
  <Paragraphs>221</Paragraphs>
  <Slides>47</Slides>
  <Notes>47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6" baseType="lpstr">
      <vt:lpstr>Unbounded</vt:lpstr>
      <vt:lpstr>DM Sans</vt:lpstr>
      <vt:lpstr>Times New Roman</vt:lpstr>
      <vt:lpstr>Lato</vt:lpstr>
      <vt:lpstr>Arial</vt:lpstr>
      <vt:lpstr>Open Sans</vt:lpstr>
      <vt:lpstr>Calibri</vt:lpstr>
      <vt:lpstr>Outfit</vt:lpstr>
      <vt:lpstr>Family Law Workshop by Slidesgo</vt:lpstr>
      <vt:lpstr>Stage en première année de mon BTS SN</vt:lpstr>
      <vt:lpstr>Sommaire</vt:lpstr>
      <vt:lpstr>Introduction</vt:lpstr>
      <vt:lpstr>Introduction</vt:lpstr>
      <vt:lpstr>C’est quoi le camping “Les Portes de la Baie de Somme” ?</vt:lpstr>
      <vt:lpstr>Comment ai-je trouvé mon stage ?</vt:lpstr>
      <vt:lpstr>Mes activités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Wordpress</vt:lpstr>
      <vt:lpstr>Présentation PowerPoint</vt:lpstr>
      <vt:lpstr>Les responsabilités</vt:lpstr>
      <vt:lpstr>HTML/CSS</vt:lpstr>
      <vt:lpstr>Présentation PowerPoint</vt:lpstr>
      <vt:lpstr>Présentation PowerPoint</vt:lpstr>
      <vt:lpstr>Au point mort</vt:lpstr>
      <vt:lpstr>Un site de réservation</vt:lpstr>
      <vt:lpstr>Use case</vt:lpstr>
      <vt:lpstr>MCD</vt:lpstr>
      <vt:lpstr>Diagramme d’exigence</vt:lpstr>
      <vt:lpstr>Diagramme de classe</vt:lpstr>
      <vt:lpstr>Programmation</vt:lpstr>
      <vt:lpstr>Avancement du site</vt:lpstr>
      <vt:lpstr>Les fonctionnalité du site en tant qu’administrateur</vt:lpstr>
      <vt:lpstr>Programmation</vt:lpstr>
      <vt:lpstr>Présentation PowerPoint</vt:lpstr>
      <vt:lpstr>Nouvelles fonctionnalités</vt:lpstr>
      <vt:lpstr>Créer une réservation</vt:lpstr>
      <vt:lpstr>Modifier une réservation</vt:lpstr>
      <vt:lpstr>Voir visuellement les réservations</vt:lpstr>
      <vt:lpstr>Le code</vt:lpstr>
      <vt:lpstr>Connexion à la base de données</vt:lpstr>
      <vt:lpstr>L’inscription</vt:lpstr>
      <vt:lpstr>La connexion</vt:lpstr>
      <vt:lpstr>Page de réservation</vt:lpstr>
      <vt:lpstr>Pour les administrateurs</vt:lpstr>
      <vt:lpstr>Affichage des réservation</vt:lpstr>
      <vt:lpstr>Affichage des réservation</vt:lpstr>
      <vt:lpstr>Estimation des coûts</vt:lpstr>
      <vt:lpstr>Conclusion</vt:lpstr>
      <vt:lpstr>Merci de m’avoir écouté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– Les Portes de la Baie de Somme</dc:title>
  <cp:lastModifiedBy>Jean Leduc</cp:lastModifiedBy>
  <cp:revision>224</cp:revision>
  <dcterms:modified xsi:type="dcterms:W3CDTF">2024-06-07T09:32:57Z</dcterms:modified>
</cp:coreProperties>
</file>